
<file path=[Content_Types].xml><?xml version="1.0" encoding="utf-8"?>
<Types xmlns="http://schemas.openxmlformats.org/package/2006/content-types">
  <Default Extension="gif" ContentType="image/gif"/>
  <Default Extension="jpe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26" r:id="rId1"/>
  </p:sldMasterIdLst>
  <p:sldIdLst>
    <p:sldId id="256" r:id="rId2"/>
    <p:sldId id="257" r:id="rId3"/>
    <p:sldId id="259" r:id="rId4"/>
    <p:sldId id="258" r:id="rId5"/>
    <p:sldId id="272" r:id="rId6"/>
    <p:sldId id="260" r:id="rId7"/>
    <p:sldId id="268" r:id="rId8"/>
    <p:sldId id="270" r:id="rId9"/>
    <p:sldId id="269" r:id="rId10"/>
    <p:sldId id="271" r:id="rId11"/>
    <p:sldId id="261" r:id="rId12"/>
  </p:sldIdLst>
  <p:sldSz cx="12192000" cy="6858000"/>
  <p:notesSz cx="6858000" cy="91440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p:cViewPr varScale="1">
        <p:scale>
          <a:sx n="78" d="100"/>
          <a:sy n="78" d="100"/>
        </p:scale>
        <p:origin x="180" y="60"/>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904DB13E-F722-4ED6-BB00-556651E95281}"/>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10" name="Rectangle 9"/>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11" name="Rectangle 10"/>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15" name="Rectangle 14"/>
          <p:cNvSpPr/>
          <p:nvPr/>
        </p:nvSpPr>
        <p:spPr>
          <a:xfrm>
            <a:off x="5135880" y="1267730"/>
            <a:ext cx="1920240" cy="731520"/>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sp>
      <p:grpSp>
        <p:nvGrpSpPr>
          <p:cNvPr id="7" name="Group 6">
            <a:extLst>
              <a:ext uri="{FF2B5EF4-FFF2-40B4-BE49-F238E27FC236}">
                <a16:creationId xmlns:a16="http://schemas.microsoft.com/office/drawing/2014/main" id="{E26428D7-C6F3-473D-A360-A3F5C3E8728C}"/>
              </a:ext>
            </a:extLst>
          </p:cNvPr>
          <p:cNvGrpSpPr/>
          <p:nvPr/>
        </p:nvGrpSpPr>
        <p:grpSpPr>
          <a:xfrm>
            <a:off x="5250180" y="1267730"/>
            <a:ext cx="1691640" cy="615934"/>
            <a:chOff x="5250180" y="1267730"/>
            <a:chExt cx="1691640" cy="615934"/>
          </a:xfrm>
        </p:grpSpPr>
        <p:cxnSp>
          <p:nvCxnSpPr>
            <p:cNvPr id="17" name="Straight Connector 16"/>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2" name="Title 1"/>
          <p:cNvSpPr>
            <a:spLocks noGrp="1"/>
          </p:cNvSpPr>
          <p:nvPr>
            <p:ph type="ctrTitle"/>
          </p:nvPr>
        </p:nvSpPr>
        <p:spPr>
          <a:xfrm>
            <a:off x="1629103" y="2244830"/>
            <a:ext cx="8933796" cy="2437232"/>
          </a:xfrm>
        </p:spPr>
        <p:txBody>
          <a:bodyPr tIns="45720" bIns="45720"/>
          <a:lstStyle>
            <a:lvl1pPr algn="ctr">
              <a:lnSpc>
                <a:spcPct val="83000"/>
              </a:lnSpc>
              <a:defRPr lang="en-US" sz="6800" b="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sp>
        <p:nvSpPr>
          <p:cNvPr id="3" name="Subtitle 2"/>
          <p:cNvSpPr>
            <a:spLocks noGrp="1"/>
          </p:cNvSpPr>
          <p:nvPr>
            <p:ph type="subTitle" idx="1"/>
          </p:nvPr>
        </p:nvSpPr>
        <p:spPr>
          <a:xfrm>
            <a:off x="1629101" y="4682062"/>
            <a:ext cx="8936846" cy="457201"/>
          </a:xfrm>
        </p:spPr>
        <p:txBody>
          <a:bodyPr>
            <a:normAutofit/>
          </a:bodyPr>
          <a:lstStyle>
            <a:lvl1pPr marL="0" indent="0" algn="ctr">
              <a:spcBef>
                <a:spcPts val="0"/>
              </a:spcBef>
              <a:buNone/>
              <a:defRPr sz="1800" spc="80" baseline="0">
                <a:solidFill>
                  <a:schemeClr val="tx1">
                    <a:lumMod val="95000"/>
                    <a:lumOff val="5000"/>
                  </a:schemeClr>
                </a:solidFill>
              </a:defRPr>
            </a:lvl1pPr>
            <a:lvl2pPr marL="457200" indent="0" algn="ctr">
              <a:buNone/>
              <a:defRPr sz="1600"/>
            </a:lvl2pPr>
            <a:lvl3pPr marL="914400" indent="0" algn="ctr">
              <a:buNone/>
              <a:defRPr sz="16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en-US" dirty="0"/>
          </a:p>
        </p:txBody>
      </p:sp>
      <p:sp>
        <p:nvSpPr>
          <p:cNvPr id="20" name="Date Placeholder 19"/>
          <p:cNvSpPr>
            <a:spLocks noGrp="1"/>
          </p:cNvSpPr>
          <p:nvPr>
            <p:ph type="dt" sz="half" idx="10"/>
          </p:nvPr>
        </p:nvSpPr>
        <p:spPr>
          <a:xfrm>
            <a:off x="5318760" y="1341256"/>
            <a:ext cx="1554480" cy="485546"/>
          </a:xfrm>
        </p:spPr>
        <p:txBody>
          <a:bodyPr/>
          <a:lstStyle>
            <a:lvl1pPr algn="ctr">
              <a:defRPr sz="1300" spc="0" baseline="0">
                <a:solidFill>
                  <a:srgbClr val="FFFFFF"/>
                </a:solidFill>
                <a:latin typeface="+mn-lt"/>
              </a:defRPr>
            </a:lvl1pPr>
          </a:lstStyle>
          <a:p>
            <a:fld id="{EA0C0817-A112-4847-8014-A94B7D2A4EA3}" type="datetime1">
              <a:rPr lang="en-US" smtClean="0"/>
              <a:t>24/8/2023</a:t>
            </a:fld>
            <a:endParaRPr lang="en-US" dirty="0"/>
          </a:p>
        </p:txBody>
      </p:sp>
      <p:sp>
        <p:nvSpPr>
          <p:cNvPr id="21" name="Footer Placeholder 20"/>
          <p:cNvSpPr>
            <a:spLocks noGrp="1"/>
          </p:cNvSpPr>
          <p:nvPr>
            <p:ph type="ftr" sz="quarter" idx="11"/>
          </p:nvPr>
        </p:nvSpPr>
        <p:spPr>
          <a:xfrm>
            <a:off x="1629100" y="5177408"/>
            <a:ext cx="5730295" cy="228600"/>
          </a:xfrm>
        </p:spPr>
        <p:txBody>
          <a:bodyPr/>
          <a:lstStyle>
            <a:lvl1pPr algn="l">
              <a:defRPr>
                <a:solidFill>
                  <a:schemeClr val="tx1">
                    <a:lumMod val="85000"/>
                    <a:lumOff val="15000"/>
                  </a:schemeClr>
                </a:solidFill>
              </a:defRPr>
            </a:lvl1pPr>
          </a:lstStyle>
          <a:p>
            <a:endParaRPr lang="en-US" dirty="0"/>
          </a:p>
        </p:txBody>
      </p:sp>
      <p:sp>
        <p:nvSpPr>
          <p:cNvPr id="22" name="Slide Number Placeholder 21"/>
          <p:cNvSpPr>
            <a:spLocks noGrp="1"/>
          </p:cNvSpPr>
          <p:nvPr>
            <p:ph type="sldNum" sz="quarter" idx="12"/>
          </p:nvPr>
        </p:nvSpPr>
        <p:spPr>
          <a:xfrm>
            <a:off x="8606920" y="5177408"/>
            <a:ext cx="1955980" cy="22860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185296178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134F40B7-36AB-4376-BE14-EF7004D79BB9}" type="datetime1">
              <a:rPr lang="en-US" smtClean="0"/>
              <a:t>24/8/2023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233843307"/>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991600" y="762000"/>
            <a:ext cx="2362200" cy="5257800"/>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838200" y="762000"/>
            <a:ext cx="8077200" cy="5257800"/>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FF87CAB8-DCAE-46A5-AADA-B3FAD11A54E0}" type="datetime1">
              <a:rPr lang="en-US" smtClean="0"/>
              <a:t>24/8/2023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592266950"/>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7332B432-ACDA-4023-A761-2BAB76577B62}" type="datetime1">
              <a:rPr lang="en-US" smtClean="0"/>
              <a:t>24/8/2023</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10829888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15" name="Rectangle 14">
            <a:extLst>
              <a:ext uri="{FF2B5EF4-FFF2-40B4-BE49-F238E27FC236}">
                <a16:creationId xmlns:a16="http://schemas.microsoft.com/office/drawing/2014/main" id="{0A4A1889-E37C-4EC3-9E41-9DAD221CF389}"/>
              </a:ext>
            </a:extLst>
          </p:cNvPr>
          <p:cNvSpPr/>
          <p:nvPr/>
        </p:nvSpPr>
        <p:spPr>
          <a:xfrm>
            <a:off x="0" y="0"/>
            <a:ext cx="12192000" cy="6858000"/>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useBgFill="1">
        <p:nvSpPr>
          <p:cNvPr id="23" name="Rectangle 22"/>
          <p:cNvSpPr/>
          <p:nvPr/>
        </p:nvSpPr>
        <p:spPr>
          <a:xfrm>
            <a:off x="1307870" y="1267730"/>
            <a:ext cx="9576262" cy="4307950"/>
          </a:xfrm>
          <a:prstGeom prst="rect">
            <a:avLst/>
          </a:prstGeom>
          <a:ln w="6350" cap="flat" cmpd="sng" algn="ctr">
            <a:noFill/>
            <a:prstDash val="solid"/>
          </a:ln>
          <a:effectLst>
            <a:outerShdw blurRad="50800" algn="ctr" rotWithShape="0">
              <a:prstClr val="black">
                <a:alpha val="66000"/>
              </a:prstClr>
            </a:outerShdw>
            <a:softEdge rad="0"/>
          </a:effectLst>
        </p:spPr>
      </p:sp>
      <p:sp>
        <p:nvSpPr>
          <p:cNvPr id="24" name="Rectangle 23"/>
          <p:cNvSpPr/>
          <p:nvPr/>
        </p:nvSpPr>
        <p:spPr>
          <a:xfrm>
            <a:off x="1447801" y="1411615"/>
            <a:ext cx="9296400" cy="4034770"/>
          </a:xfrm>
          <a:prstGeom prst="rect">
            <a:avLst/>
          </a:prstGeom>
          <a:noFill/>
          <a:ln w="6350" cap="sq" cmpd="sng" algn="ctr">
            <a:solidFill>
              <a:schemeClr val="tx1">
                <a:lumMod val="75000"/>
                <a:lumOff val="25000"/>
              </a:schemeClr>
            </a:solidFill>
            <a:prstDash val="solid"/>
            <a:miter lim="800000"/>
          </a:ln>
          <a:effectLst/>
        </p:spPr>
      </p:sp>
      <p:sp>
        <p:nvSpPr>
          <p:cNvPr id="30" name="Rectangle 29"/>
          <p:cNvSpPr/>
          <p:nvPr/>
        </p:nvSpPr>
        <p:spPr>
          <a:xfrm>
            <a:off x="5135880" y="1267730"/>
            <a:ext cx="1920240" cy="731520"/>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1629156" y="2275165"/>
            <a:ext cx="8933688" cy="2406895"/>
          </a:xfrm>
        </p:spPr>
        <p:txBody>
          <a:bodyPr anchor="ctr">
            <a:normAutofit/>
          </a:bodyPr>
          <a:lstStyle>
            <a:lvl1pPr algn="ctr">
              <a:lnSpc>
                <a:spcPct val="83000"/>
              </a:lnSpc>
              <a:defRPr lang="en-US" sz="6800" kern="1200" cap="all" spc="-100" baseline="0" dirty="0">
                <a:solidFill>
                  <a:schemeClr val="tx1">
                    <a:lumMod val="85000"/>
                    <a:lumOff val="15000"/>
                  </a:schemeClr>
                </a:solidFill>
                <a:effectLst/>
                <a:latin typeface="+mj-lt"/>
                <a:ea typeface="+mn-ea"/>
                <a:cs typeface="+mn-cs"/>
              </a:defRPr>
            </a:lvl1pPr>
          </a:lstStyle>
          <a:p>
            <a:r>
              <a:rPr lang="en-US"/>
              <a:t>Click to edit Master title style</a:t>
            </a:r>
            <a:endParaRPr lang="en-US" dirty="0"/>
          </a:p>
        </p:txBody>
      </p:sp>
      <p:grpSp>
        <p:nvGrpSpPr>
          <p:cNvPr id="16" name="Group 15">
            <a:extLst>
              <a:ext uri="{FF2B5EF4-FFF2-40B4-BE49-F238E27FC236}">
                <a16:creationId xmlns:a16="http://schemas.microsoft.com/office/drawing/2014/main" id="{1683EB04-C23E-490C-A1A6-030CF79D23C8}"/>
              </a:ext>
            </a:extLst>
          </p:cNvPr>
          <p:cNvGrpSpPr/>
          <p:nvPr/>
        </p:nvGrpSpPr>
        <p:grpSpPr>
          <a:xfrm>
            <a:off x="5250180" y="1267730"/>
            <a:ext cx="1691640" cy="615934"/>
            <a:chOff x="5250180" y="1267730"/>
            <a:chExt cx="1691640" cy="615934"/>
          </a:xfrm>
        </p:grpSpPr>
        <p:cxnSp>
          <p:nvCxnSpPr>
            <p:cNvPr id="17" name="Straight Connector 16">
              <a:extLst>
                <a:ext uri="{FF2B5EF4-FFF2-40B4-BE49-F238E27FC236}">
                  <a16:creationId xmlns:a16="http://schemas.microsoft.com/office/drawing/2014/main" id="{F8A84C03-E1CA-4A4E-81D6-9BB0C335B7A0}"/>
                </a:ext>
              </a:extLst>
            </p:cNvPr>
            <p:cNvCxnSpPr/>
            <p:nvPr/>
          </p:nvCxnSpPr>
          <p:spPr>
            <a:xfrm>
              <a:off x="525018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8" name="Straight Connector 17">
              <a:extLst>
                <a:ext uri="{FF2B5EF4-FFF2-40B4-BE49-F238E27FC236}">
                  <a16:creationId xmlns:a16="http://schemas.microsoft.com/office/drawing/2014/main" id="{4A26FB5A-D5D1-4DAB-AC43-7F51A7F2D197}"/>
                </a:ext>
              </a:extLst>
            </p:cNvPr>
            <p:cNvCxnSpPr/>
            <p:nvPr/>
          </p:nvCxnSpPr>
          <p:spPr>
            <a:xfrm>
              <a:off x="6941820" y="1267730"/>
              <a:ext cx="0" cy="612648"/>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cxnSp>
          <p:nvCxnSpPr>
            <p:cNvPr id="19" name="Straight Connector 18">
              <a:extLst>
                <a:ext uri="{FF2B5EF4-FFF2-40B4-BE49-F238E27FC236}">
                  <a16:creationId xmlns:a16="http://schemas.microsoft.com/office/drawing/2014/main" id="{49303F14-E560-4C02-94F4-B4695FE26813}"/>
                </a:ext>
              </a:extLst>
            </p:cNvPr>
            <p:cNvCxnSpPr/>
            <p:nvPr/>
          </p:nvCxnSpPr>
          <p:spPr>
            <a:xfrm>
              <a:off x="5250180" y="1883664"/>
              <a:ext cx="1691640" cy="0"/>
            </a:xfrm>
            <a:prstGeom prst="line">
              <a:avLst/>
            </a:prstGeom>
            <a:solidFill>
              <a:schemeClr val="tx1">
                <a:lumMod val="85000"/>
                <a:lumOff val="15000"/>
              </a:schemeClr>
            </a:solidFill>
            <a:ln>
              <a:solidFill>
                <a:srgbClr val="FFFFFF"/>
              </a:solidFill>
              <a:miter lim="800000"/>
            </a:ln>
          </p:spPr>
          <p:style>
            <a:lnRef idx="1">
              <a:schemeClr val="accent1"/>
            </a:lnRef>
            <a:fillRef idx="0">
              <a:schemeClr val="accent1"/>
            </a:fillRef>
            <a:effectRef idx="0">
              <a:schemeClr val="accent1"/>
            </a:effectRef>
            <a:fontRef idx="minor">
              <a:schemeClr val="tx1"/>
            </a:fontRef>
          </p:style>
        </p:cxnSp>
      </p:grpSp>
      <p:sp>
        <p:nvSpPr>
          <p:cNvPr id="3" name="Text Placeholder 2"/>
          <p:cNvSpPr>
            <a:spLocks noGrp="1"/>
          </p:cNvSpPr>
          <p:nvPr>
            <p:ph type="body" idx="1"/>
          </p:nvPr>
        </p:nvSpPr>
        <p:spPr>
          <a:xfrm>
            <a:off x="1629156" y="4682062"/>
            <a:ext cx="8939784" cy="457200"/>
          </a:xfrm>
        </p:spPr>
        <p:txBody>
          <a:bodyPr anchor="t">
            <a:normAutofit/>
          </a:bodyPr>
          <a:lstStyle>
            <a:lvl1pPr marL="0" indent="0" algn="ctr">
              <a:buNone/>
              <a:tabLst>
                <a:tab pos="2633663" algn="l"/>
              </a:tabLst>
              <a:defRPr sz="1800">
                <a:solidFill>
                  <a:schemeClr val="tx1">
                    <a:lumMod val="95000"/>
                    <a:lumOff val="5000"/>
                  </a:schemeClr>
                </a:solidFill>
                <a:effectLst/>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a:xfrm>
            <a:off x="5318760" y="1344502"/>
            <a:ext cx="1554480" cy="498781"/>
          </a:xfrm>
        </p:spPr>
        <p:txBody>
          <a:bodyPr/>
          <a:lstStyle>
            <a:lvl1pPr algn="ctr">
              <a:defRPr lang="en-US" sz="1300" kern="1200" spc="0" baseline="0">
                <a:solidFill>
                  <a:srgbClr val="FFFFFF"/>
                </a:solidFill>
                <a:latin typeface="+mn-lt"/>
                <a:ea typeface="+mn-ea"/>
                <a:cs typeface="+mn-cs"/>
              </a:defRPr>
            </a:lvl1pPr>
          </a:lstStyle>
          <a:p>
            <a:fld id="{D9C646AA-F36E-4540-911D-FFFC0A0EF24A}" type="datetime1">
              <a:rPr lang="en-US" smtClean="0"/>
              <a:t>24/8/2023</a:t>
            </a:fld>
            <a:endParaRPr lang="en-US" dirty="0"/>
          </a:p>
        </p:txBody>
      </p:sp>
      <p:sp>
        <p:nvSpPr>
          <p:cNvPr id="5" name="Footer Placeholder 4"/>
          <p:cNvSpPr>
            <a:spLocks noGrp="1"/>
          </p:cNvSpPr>
          <p:nvPr>
            <p:ph type="ftr" sz="quarter" idx="11"/>
          </p:nvPr>
        </p:nvSpPr>
        <p:spPr>
          <a:xfrm>
            <a:off x="1629157" y="5177408"/>
            <a:ext cx="5660134" cy="228600"/>
          </a:xfrm>
        </p:spPr>
        <p:txBody>
          <a:bodyPr/>
          <a:lstStyle>
            <a:lvl1pPr algn="l">
              <a:defRPr>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12"/>
          </p:nvPr>
        </p:nvSpPr>
        <p:spPr>
          <a:xfrm>
            <a:off x="8604504" y="5177408"/>
            <a:ext cx="1958339" cy="22860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dirty="0"/>
          </a:p>
        </p:txBody>
      </p:sp>
    </p:spTree>
    <p:extLst>
      <p:ext uri="{BB962C8B-B14F-4D97-AF65-F5344CB8AC3E}">
        <p14:creationId xmlns:p14="http://schemas.microsoft.com/office/powerpoint/2010/main" val="4015476374"/>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Title 7"/>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106680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6461760" y="2103120"/>
            <a:ext cx="4663440" cy="3749040"/>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69186D26-FA5F-4637-B602-B7C2DC34CFD4}" type="datetime1">
              <a:rPr lang="en-US" smtClean="0"/>
              <a:t>24/8/2023</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30144191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Text Placeholder 2"/>
          <p:cNvSpPr>
            <a:spLocks noGrp="1"/>
          </p:cNvSpPr>
          <p:nvPr>
            <p:ph type="body" idx="1"/>
          </p:nvPr>
        </p:nvSpPr>
        <p:spPr>
          <a:xfrm>
            <a:off x="1069848" y="2074334"/>
            <a:ext cx="4663440" cy="640080"/>
          </a:xfrm>
        </p:spPr>
        <p:txBody>
          <a:bodyPr anchor="ctr">
            <a:normAutofit/>
          </a:bodyPr>
          <a:lstStyle>
            <a:lvl1pPr marL="0" indent="0" algn="l">
              <a:spcBef>
                <a:spcPts val="0"/>
              </a:spcBef>
              <a:buNone/>
              <a:defRPr sz="1900" b="1" i="0">
                <a:solidFill>
                  <a:schemeClr val="tx1"/>
                </a:solidFill>
                <a:latin typeface="+mn-lt"/>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4" name="Content Placeholder 3"/>
          <p:cNvSpPr>
            <a:spLocks noGrp="1"/>
          </p:cNvSpPr>
          <p:nvPr>
            <p:ph sz="half" idx="2"/>
          </p:nvPr>
        </p:nvSpPr>
        <p:spPr>
          <a:xfrm>
            <a:off x="1069848" y="2792472"/>
            <a:ext cx="4663440" cy="3163825"/>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Text Placeholder 4"/>
          <p:cNvSpPr>
            <a:spLocks noGrp="1"/>
          </p:cNvSpPr>
          <p:nvPr>
            <p:ph type="body" sz="quarter" idx="3"/>
          </p:nvPr>
        </p:nvSpPr>
        <p:spPr>
          <a:xfrm>
            <a:off x="6458712" y="2074334"/>
            <a:ext cx="4663440" cy="640080"/>
          </a:xfrm>
        </p:spPr>
        <p:txBody>
          <a:bodyPr anchor="ctr">
            <a:normAutofit/>
          </a:bodyPr>
          <a:lstStyle>
            <a:lvl1pPr marL="0" indent="0" algn="l">
              <a:spcBef>
                <a:spcPts val="0"/>
              </a:spcBef>
              <a:buNone/>
              <a:defRPr sz="1900" b="1">
                <a:solidFill>
                  <a:schemeClr val="tx1"/>
                </a:solidFill>
              </a:defRPr>
            </a:lvl1pPr>
            <a:lvl2pPr marL="457200" indent="0">
              <a:buNone/>
              <a:defRPr sz="18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a:t>Click to edit Master text styles</a:t>
            </a:r>
          </a:p>
        </p:txBody>
      </p:sp>
      <p:sp>
        <p:nvSpPr>
          <p:cNvPr id="6" name="Content Placeholder 5"/>
          <p:cNvSpPr>
            <a:spLocks noGrp="1"/>
          </p:cNvSpPr>
          <p:nvPr>
            <p:ph sz="quarter" idx="4"/>
          </p:nvPr>
        </p:nvSpPr>
        <p:spPr>
          <a:xfrm>
            <a:off x="6458712" y="2792471"/>
            <a:ext cx="4663440" cy="3164509"/>
          </a:xfrm>
        </p:spPr>
        <p:txBody>
          <a:bodyPr/>
          <a:lstStyle>
            <a:lvl1pPr>
              <a:defRPr sz="18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7" name="Date Placeholder 6"/>
          <p:cNvSpPr>
            <a:spLocks noGrp="1"/>
          </p:cNvSpPr>
          <p:nvPr>
            <p:ph type="dt" sz="half" idx="10"/>
          </p:nvPr>
        </p:nvSpPr>
        <p:spPr/>
        <p:txBody>
          <a:bodyPr/>
          <a:lstStyle/>
          <a:p>
            <a:fld id="{8A7F15D8-96D1-4781-BC50-CA8A088B2FE4}" type="datetime1">
              <a:rPr lang="en-US" smtClean="0"/>
              <a:t>24/8/2023</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2901935879"/>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F9A96C99-B8F8-4528-BD05-0E16E943DC09}" type="datetime1">
              <a:rPr lang="en-US" smtClean="0"/>
              <a:t>24/8/2023</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320602778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03636942-C211-4B28-8DBD-C953E00AF71B}" type="datetime1">
              <a:rPr lang="en-US" smtClean="0"/>
              <a:t>24/8/2023</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34B7E4EF-A1BD-40F4-AB7B-04F084DD991D}" type="slidenum">
              <a:rPr lang="en-US" smtClean="0"/>
              <a:t>‹#›</a:t>
            </a:fld>
            <a:endParaRPr lang="en-US"/>
          </a:p>
        </p:txBody>
      </p:sp>
    </p:spTree>
    <p:extLst>
      <p:ext uri="{BB962C8B-B14F-4D97-AF65-F5344CB8AC3E}">
        <p14:creationId xmlns:p14="http://schemas.microsoft.com/office/powerpoint/2010/main" val="3096280869"/>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10" name="Rectangle 9">
            <a:extLst>
              <a:ext uri="{FF2B5EF4-FFF2-40B4-BE49-F238E27FC236}">
                <a16:creationId xmlns:a16="http://schemas.microsoft.com/office/drawing/2014/main" id="{D5E1BBF9-8BEF-4353-BA68-30AAF9EBD8D8}"/>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Rectangle 12">
            <a:extLst>
              <a:ext uri="{FF2B5EF4-FFF2-40B4-BE49-F238E27FC236}">
                <a16:creationId xmlns:a16="http://schemas.microsoft.com/office/drawing/2014/main" id="{5B941C21-2A5D-4912-AB06-1BB0C0EB6AE1}"/>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58200" y="607392"/>
            <a:ext cx="3161963" cy="1645920"/>
          </a:xfrm>
        </p:spPr>
        <p:txBody>
          <a:bodyPr anchor="b">
            <a:normAutofit/>
          </a:bodyPr>
          <a:lstStyle>
            <a:lvl1pPr algn="l" defTabSz="914400" rtl="0" eaLnBrk="1" latinLnBrk="0" hangingPunct="1">
              <a:lnSpc>
                <a:spcPct val="100000"/>
              </a:lnSpc>
              <a:spcBef>
                <a:spcPct val="0"/>
              </a:spcBef>
              <a:buNone/>
              <a:defRPr lang="en-US" sz="3200" b="0" kern="1200" cap="none" spc="0" baseline="0" dirty="0">
                <a:solidFill>
                  <a:schemeClr val="tx1"/>
                </a:solidFill>
                <a:effectLst/>
                <a:latin typeface="+mj-lt"/>
                <a:ea typeface="+mn-ea"/>
                <a:cs typeface="+mn-cs"/>
              </a:defRPr>
            </a:lvl1pPr>
          </a:lstStyle>
          <a:p>
            <a:r>
              <a:rPr lang="en-US"/>
              <a:t>Click to edit Master title style</a:t>
            </a:r>
            <a:endParaRPr lang="en-US" dirty="0"/>
          </a:p>
        </p:txBody>
      </p:sp>
      <p:sp>
        <p:nvSpPr>
          <p:cNvPr id="3" name="Content Placeholder 2"/>
          <p:cNvSpPr>
            <a:spLocks noGrp="1"/>
          </p:cNvSpPr>
          <p:nvPr>
            <p:ph idx="1"/>
          </p:nvPr>
        </p:nvSpPr>
        <p:spPr>
          <a:xfrm>
            <a:off x="685800" y="609600"/>
            <a:ext cx="6858000" cy="5334000"/>
          </a:xfrm>
        </p:spPr>
        <p:txBody>
          <a:bodyPr/>
          <a:lstStyle>
            <a:lvl1pPr>
              <a:defRPr sz="1900"/>
            </a:lvl1pPr>
            <a:lvl2pPr>
              <a:defRPr sz="1600"/>
            </a:lvl2pPr>
            <a:lvl3pPr>
              <a:defRPr sz="1400"/>
            </a:lvl3pPr>
            <a:lvl4pPr>
              <a:defRPr sz="1400"/>
            </a:lvl4pPr>
            <a:lvl5pPr>
              <a:defRPr sz="1400"/>
            </a:lvl5pPr>
            <a:lvl6pPr>
              <a:defRPr sz="1400"/>
            </a:lvl6pPr>
            <a:lvl7pPr>
              <a:defRPr sz="1400"/>
            </a:lvl7pPr>
            <a:lvl8pPr>
              <a:defRPr sz="1400"/>
            </a:lvl8pPr>
            <a:lvl9pPr>
              <a:defRPr sz="14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458200" y="2336800"/>
            <a:ext cx="3161963" cy="3606800"/>
          </a:xfrm>
        </p:spPr>
        <p:txBody>
          <a:bodyPr>
            <a:normAutofit/>
          </a:bodyPr>
          <a:lstStyle>
            <a:lvl1pPr marL="0" indent="0">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8" name="Date Placeholder 7"/>
          <p:cNvSpPr>
            <a:spLocks noGrp="1"/>
          </p:cNvSpPr>
          <p:nvPr>
            <p:ph type="dt" sz="half" idx="10"/>
          </p:nvPr>
        </p:nvSpPr>
        <p:spPr>
          <a:xfrm>
            <a:off x="5588000" y="6035040"/>
            <a:ext cx="1955800" cy="365760"/>
          </a:xfrm>
        </p:spPr>
        <p:txBody>
          <a:bodyPr/>
          <a:lstStyle>
            <a:lvl1pPr>
              <a:defRPr>
                <a:solidFill>
                  <a:schemeClr val="tx1">
                    <a:lumMod val="85000"/>
                    <a:lumOff val="15000"/>
                  </a:schemeClr>
                </a:solidFill>
              </a:defRPr>
            </a:lvl1pPr>
          </a:lstStyle>
          <a:p>
            <a:fld id="{7E8D12A6-918A-48BD-8CB9-CA713993B0EA}" type="datetime1">
              <a:rPr lang="en-US" smtClean="0"/>
              <a:t>24/8/2023</a:t>
            </a:fld>
            <a:endParaRPr lang="en-US"/>
          </a:p>
        </p:txBody>
      </p:sp>
      <p:sp>
        <p:nvSpPr>
          <p:cNvPr id="9" name="Footer Placeholder 8"/>
          <p:cNvSpPr>
            <a:spLocks noGrp="1"/>
          </p:cNvSpPr>
          <p:nvPr>
            <p:ph type="ftr" sz="quarter" idx="11"/>
          </p:nvPr>
        </p:nvSpPr>
        <p:spPr>
          <a:xfrm>
            <a:off x="685801" y="6035040"/>
            <a:ext cx="4584700" cy="365760"/>
          </a:xfrm>
        </p:spPr>
        <p:txBody>
          <a:bodyPr/>
          <a:lstStyle>
            <a:lvl1pPr algn="l">
              <a:defRPr/>
            </a:lvl1pPr>
          </a:lstStyle>
          <a:p>
            <a:endParaRPr lang="en-US"/>
          </a:p>
        </p:txBody>
      </p:sp>
      <p:sp>
        <p:nvSpPr>
          <p:cNvPr id="11" name="Slide Number Placeholder 10"/>
          <p:cNvSpPr>
            <a:spLocks noGrp="1"/>
          </p:cNvSpPr>
          <p:nvPr>
            <p:ph type="sldNum" sz="quarter" idx="12"/>
          </p:nvPr>
        </p:nvSpPr>
        <p:spPr>
          <a:xfrm>
            <a:off x="10396728" y="6035040"/>
            <a:ext cx="1223435" cy="365760"/>
          </a:xfrm>
        </p:spPr>
        <p:txBody>
          <a:bodyPr/>
          <a:lstStyle>
            <a:lvl1pPr>
              <a:defRPr>
                <a:solidFill>
                  <a:schemeClr val="tx1">
                    <a:lumMod val="85000"/>
                    <a:lumOff val="15000"/>
                  </a:schemeClr>
                </a:solidFill>
              </a:defRPr>
            </a:lvl1pPr>
          </a:lstStyle>
          <a:p>
            <a:fld id="{34B7E4EF-A1BD-40F4-AB7B-04F084DD991D}" type="slidenum">
              <a:rPr lang="en-US" smtClean="0"/>
              <a:t>‹#›</a:t>
            </a:fld>
            <a:endParaRPr lang="en-US"/>
          </a:p>
        </p:txBody>
      </p:sp>
    </p:spTree>
    <p:extLst>
      <p:ext uri="{BB962C8B-B14F-4D97-AF65-F5344CB8AC3E}">
        <p14:creationId xmlns:p14="http://schemas.microsoft.com/office/powerpoint/2010/main" val="306202636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11" name="Rectangle 10">
            <a:extLst>
              <a:ext uri="{FF2B5EF4-FFF2-40B4-BE49-F238E27FC236}">
                <a16:creationId xmlns:a16="http://schemas.microsoft.com/office/drawing/2014/main" id="{E687CA98-D9C7-497F-A1DA-7D22F8753BCE}"/>
              </a:ext>
            </a:extLst>
          </p:cNvPr>
          <p:cNvSpPr/>
          <p:nvPr/>
        </p:nvSpPr>
        <p:spPr>
          <a:xfrm>
            <a:off x="8119870" y="237744"/>
            <a:ext cx="3826596" cy="6382512"/>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 name="Picture Placeholder 2"/>
          <p:cNvSpPr>
            <a:spLocks noGrp="1" noChangeAspect="1"/>
          </p:cNvSpPr>
          <p:nvPr>
            <p:ph type="pic" idx="1"/>
          </p:nvPr>
        </p:nvSpPr>
        <p:spPr>
          <a:xfrm>
            <a:off x="228599" y="237744"/>
            <a:ext cx="7696201" cy="6382512"/>
          </a:xfrm>
          <a:solidFill>
            <a:schemeClr val="accent1">
              <a:lumMod val="60000"/>
              <a:lumOff val="40000"/>
            </a:schemeClr>
          </a:solidFill>
          <a:ln>
            <a:noFill/>
          </a:ln>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a:t>Click icon to add picture</a:t>
            </a:r>
            <a:endParaRPr lang="en-US" dirty="0"/>
          </a:p>
        </p:txBody>
      </p:sp>
      <p:sp>
        <p:nvSpPr>
          <p:cNvPr id="5" name="Date Placeholder 4"/>
          <p:cNvSpPr>
            <a:spLocks noGrp="1"/>
          </p:cNvSpPr>
          <p:nvPr>
            <p:ph type="dt" sz="half" idx="10"/>
          </p:nvPr>
        </p:nvSpPr>
        <p:spPr>
          <a:xfrm>
            <a:off x="5662337" y="6035040"/>
            <a:ext cx="2071963" cy="365760"/>
          </a:xfrm>
        </p:spPr>
        <p:txBody>
          <a:bodyPr/>
          <a:lstStyle>
            <a:lvl1pPr>
              <a:defRPr b="1">
                <a:solidFill>
                  <a:srgbClr val="FFFFFF"/>
                </a:solidFill>
                <a:effectLst>
                  <a:outerShdw blurRad="19050" dist="6350" dir="2700000" algn="tl" rotWithShape="0">
                    <a:prstClr val="black">
                      <a:alpha val="40000"/>
                    </a:prstClr>
                  </a:outerShdw>
                </a:effectLst>
              </a:defRPr>
            </a:lvl1pPr>
          </a:lstStyle>
          <a:p>
            <a:fld id="{E778CE86-875F-4587-BCF6-FA054AFC0D53}" type="datetime1">
              <a:rPr lang="en-US" smtClean="0"/>
              <a:pPr/>
              <a:t>24/8/2023</a:t>
            </a:fld>
            <a:endParaRPr lang="en-US" dirty="0"/>
          </a:p>
        </p:txBody>
      </p:sp>
      <p:sp>
        <p:nvSpPr>
          <p:cNvPr id="6" name="Footer Placeholder 5"/>
          <p:cNvSpPr>
            <a:spLocks noGrp="1"/>
          </p:cNvSpPr>
          <p:nvPr>
            <p:ph type="ftr" sz="quarter" idx="11"/>
          </p:nvPr>
        </p:nvSpPr>
        <p:spPr>
          <a:xfrm>
            <a:off x="612648" y="6035040"/>
            <a:ext cx="4588002" cy="365760"/>
          </a:xfrm>
        </p:spPr>
        <p:txBody>
          <a:bodyPr/>
          <a:lstStyle>
            <a:lvl1pPr marL="0" algn="r" defTabSz="914400" rtl="0" eaLnBrk="1" latinLnBrk="0" hangingPunct="1">
              <a:defRPr lang="en-US" sz="1000" b="1" kern="1200" dirty="0">
                <a:solidFill>
                  <a:srgbClr val="FFFFFF"/>
                </a:solidFill>
                <a:effectLst>
                  <a:outerShdw blurRad="19050" dist="6350" dir="2700000" algn="tl" rotWithShape="0">
                    <a:prstClr val="black">
                      <a:alpha val="40000"/>
                    </a:prstClr>
                  </a:outerShdw>
                </a:effectLst>
                <a:latin typeface="+mn-lt"/>
                <a:ea typeface="+mn-ea"/>
                <a:cs typeface="+mn-cs"/>
              </a:defRPr>
            </a:lvl1pPr>
          </a:lstStyle>
          <a:p>
            <a:pPr algn="l"/>
            <a:endParaRPr lang="en-US" dirty="0"/>
          </a:p>
        </p:txBody>
      </p:sp>
      <p:sp>
        <p:nvSpPr>
          <p:cNvPr id="7" name="Slide Number Placeholder 6"/>
          <p:cNvSpPr>
            <a:spLocks noGrp="1"/>
          </p:cNvSpPr>
          <p:nvPr>
            <p:ph type="sldNum" sz="quarter" idx="12"/>
          </p:nvPr>
        </p:nvSpPr>
        <p:spPr>
          <a:xfrm>
            <a:off x="10396728" y="6035040"/>
            <a:ext cx="1225296" cy="365760"/>
          </a:xfrm>
        </p:spPr>
        <p:txBody>
          <a:bodyPr/>
          <a:lstStyle/>
          <a:p>
            <a:fld id="{34B7E4EF-A1BD-40F4-AB7B-04F084DD991D}" type="slidenum">
              <a:rPr lang="en-US" smtClean="0"/>
              <a:t>‹#›</a:t>
            </a:fld>
            <a:endParaRPr lang="en-US"/>
          </a:p>
        </p:txBody>
      </p:sp>
      <p:sp>
        <p:nvSpPr>
          <p:cNvPr id="12" name="Rectangle 11">
            <a:extLst>
              <a:ext uri="{FF2B5EF4-FFF2-40B4-BE49-F238E27FC236}">
                <a16:creationId xmlns:a16="http://schemas.microsoft.com/office/drawing/2014/main" id="{F8B3D8CC-BB13-41A5-8F34-B8E84A4F9534}"/>
              </a:ext>
            </a:extLst>
          </p:cNvPr>
          <p:cNvSpPr/>
          <p:nvPr/>
        </p:nvSpPr>
        <p:spPr>
          <a:xfrm>
            <a:off x="8254660" y="374904"/>
            <a:ext cx="3557016" cy="6108192"/>
          </a:xfrm>
          <a:prstGeom prst="rect">
            <a:avLst/>
          </a:prstGeom>
          <a:noFill/>
          <a:ln w="6350" cap="sq">
            <a:solidFill>
              <a:schemeClr val="tx1">
                <a:lumMod val="75000"/>
                <a:lumOff val="25000"/>
              </a:schemeClr>
            </a:solidFill>
            <a:miter lim="800000"/>
          </a:ln>
        </p:spPr>
        <p:style>
          <a:lnRef idx="2">
            <a:schemeClr val="accent1">
              <a:shade val="50000"/>
            </a:schemeClr>
          </a:lnRef>
          <a:fillRef idx="1">
            <a:schemeClr val="accent1"/>
          </a:fillRef>
          <a:effectRef idx="0">
            <a:schemeClr val="accent1"/>
          </a:effectRef>
          <a:fontRef idx="minor">
            <a:schemeClr val="lt1"/>
          </a:fontRef>
        </p:style>
      </p:sp>
      <p:sp>
        <p:nvSpPr>
          <p:cNvPr id="2" name="Title 1"/>
          <p:cNvSpPr>
            <a:spLocks noGrp="1"/>
          </p:cNvSpPr>
          <p:nvPr>
            <p:ph type="title"/>
          </p:nvPr>
        </p:nvSpPr>
        <p:spPr>
          <a:xfrm>
            <a:off x="8477250" y="603504"/>
            <a:ext cx="3144774" cy="1645920"/>
          </a:xfrm>
        </p:spPr>
        <p:txBody>
          <a:bodyPr anchor="b">
            <a:noAutofit/>
          </a:bodyPr>
          <a:lstStyle>
            <a:lvl1pPr algn="l">
              <a:lnSpc>
                <a:spcPct val="100000"/>
              </a:lnSpc>
              <a:defRPr sz="3200" b="0">
                <a:solidFill>
                  <a:schemeClr val="tx1"/>
                </a:solidFill>
                <a:latin typeface="+mj-lt"/>
              </a:defRPr>
            </a:lvl1pPr>
          </a:lstStyle>
          <a:p>
            <a:r>
              <a:rPr lang="en-US"/>
              <a:t>Click to edit Master title style</a:t>
            </a:r>
            <a:endParaRPr lang="en-US" dirty="0"/>
          </a:p>
        </p:txBody>
      </p:sp>
      <p:sp>
        <p:nvSpPr>
          <p:cNvPr id="4" name="Text Placeholder 3"/>
          <p:cNvSpPr>
            <a:spLocks noGrp="1"/>
          </p:cNvSpPr>
          <p:nvPr>
            <p:ph type="body" sz="half" idx="2"/>
          </p:nvPr>
        </p:nvSpPr>
        <p:spPr>
          <a:xfrm>
            <a:off x="8477250" y="2386584"/>
            <a:ext cx="3144774" cy="3511296"/>
          </a:xfrm>
        </p:spPr>
        <p:txBody>
          <a:bodyPr>
            <a:normAutofit/>
          </a:bodyPr>
          <a:lstStyle>
            <a:lvl1pPr marL="0" indent="0" algn="l">
              <a:lnSpc>
                <a:spcPct val="110000"/>
              </a:lnSpc>
              <a:spcBef>
                <a:spcPts val="800"/>
              </a:spcBef>
              <a:buNone/>
              <a:defRPr sz="1800">
                <a:solidFill>
                  <a:schemeClr val="tx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Tree>
    <p:extLst>
      <p:ext uri="{BB962C8B-B14F-4D97-AF65-F5344CB8AC3E}">
        <p14:creationId xmlns:p14="http://schemas.microsoft.com/office/powerpoint/2010/main" val="306266354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useBgFill="1">
        <p:nvSpPr>
          <p:cNvPr id="9" name="Rectangle 8">
            <a:extLst>
              <a:ext uri="{FF2B5EF4-FFF2-40B4-BE49-F238E27FC236}">
                <a16:creationId xmlns:a16="http://schemas.microsoft.com/office/drawing/2014/main" id="{1E94681D-2A4C-4A8D-B9B5-31D440D0328D}"/>
              </a:ext>
            </a:extLst>
          </p:cNvPr>
          <p:cNvSpPr/>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7" name="Rectangle 6"/>
          <p:cNvSpPr/>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8" name="Rectangle 7"/>
          <p:cNvSpPr/>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sp>
        <p:nvSpPr>
          <p:cNvPr id="2" name="Title Placeholder 1"/>
          <p:cNvSpPr>
            <a:spLocks noGrp="1"/>
          </p:cNvSpPr>
          <p:nvPr>
            <p:ph type="title"/>
          </p:nvPr>
        </p:nvSpPr>
        <p:spPr>
          <a:xfrm>
            <a:off x="1066800" y="642594"/>
            <a:ext cx="10058400" cy="1371600"/>
          </a:xfrm>
          <a:prstGeom prst="rect">
            <a:avLst/>
          </a:prstGeom>
        </p:spPr>
        <p:txBody>
          <a:bodyPr lIns="109728" tIns="109728" rIns="109728" bIns="91440" anchor="ctr"/>
          <a:lstStyle/>
          <a:p>
            <a:r>
              <a:rPr lang="en-US"/>
              <a:t>Click to edit Master title style</a:t>
            </a:r>
            <a:endParaRPr lang="en-US" dirty="0"/>
          </a:p>
        </p:txBody>
      </p:sp>
      <p:sp>
        <p:nvSpPr>
          <p:cNvPr id="3" name="Text Placeholder 2"/>
          <p:cNvSpPr>
            <a:spLocks noGrp="1"/>
          </p:cNvSpPr>
          <p:nvPr>
            <p:ph type="body" idx="1"/>
          </p:nvPr>
        </p:nvSpPr>
        <p:spPr>
          <a:xfrm>
            <a:off x="1066800" y="2103120"/>
            <a:ext cx="10058400" cy="3849624"/>
          </a:xfrm>
          <a:prstGeom prst="rect">
            <a:avLst/>
          </a:prstGeom>
        </p:spPr>
        <p:txBody>
          <a:bodyPr lIns="109728" tIns="109728" rIns="109728" bIns="9144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2"/>
          </p:nvPr>
        </p:nvSpPr>
        <p:spPr>
          <a:xfrm>
            <a:off x="7256794" y="6035040"/>
            <a:ext cx="2893045" cy="365760"/>
          </a:xfrm>
          <a:prstGeom prst="rect">
            <a:avLst/>
          </a:prstGeom>
        </p:spPr>
        <p:txBody>
          <a:bodyPr lIns="109728" tIns="109728" rIns="109728" bIns="91440" anchor="b"/>
          <a:lstStyle>
            <a:lvl1pPr algn="r">
              <a:defRPr sz="1000" spc="40">
                <a:solidFill>
                  <a:schemeClr val="tx1">
                    <a:lumMod val="75000"/>
                    <a:lumOff val="25000"/>
                  </a:schemeClr>
                </a:solidFill>
              </a:defRPr>
            </a:lvl1pPr>
          </a:lstStyle>
          <a:p>
            <a:fld id="{F6FA2B21-3FCD-4721-B95C-427943F61125}" type="datetime1">
              <a:rPr lang="en-US" smtClean="0"/>
              <a:t>24/8/2023</a:t>
            </a:fld>
            <a:endParaRPr lang="en-US"/>
          </a:p>
        </p:txBody>
      </p:sp>
      <p:sp>
        <p:nvSpPr>
          <p:cNvPr id="5" name="Footer Placeholder 4"/>
          <p:cNvSpPr>
            <a:spLocks noGrp="1"/>
          </p:cNvSpPr>
          <p:nvPr>
            <p:ph type="ftr" sz="quarter" idx="3"/>
          </p:nvPr>
        </p:nvSpPr>
        <p:spPr>
          <a:xfrm>
            <a:off x="1066800" y="6035040"/>
            <a:ext cx="5816600" cy="365760"/>
          </a:xfrm>
          <a:prstGeom prst="rect">
            <a:avLst/>
          </a:prstGeom>
        </p:spPr>
        <p:txBody>
          <a:bodyPr lIns="109728" tIns="109728" rIns="109728" bIns="91440" anchor="b"/>
          <a:lstStyle>
            <a:lvl1pPr algn="l">
              <a:defRPr sz="1000" spc="40">
                <a:solidFill>
                  <a:schemeClr val="tx1">
                    <a:lumMod val="85000"/>
                    <a:lumOff val="15000"/>
                  </a:schemeClr>
                </a:solidFill>
              </a:defRPr>
            </a:lvl1pPr>
          </a:lstStyle>
          <a:p>
            <a:endParaRPr lang="en-US" dirty="0"/>
          </a:p>
        </p:txBody>
      </p:sp>
      <p:sp>
        <p:nvSpPr>
          <p:cNvPr id="6" name="Slide Number Placeholder 5"/>
          <p:cNvSpPr>
            <a:spLocks noGrp="1"/>
          </p:cNvSpPr>
          <p:nvPr>
            <p:ph type="sldNum" sz="quarter" idx="4"/>
          </p:nvPr>
        </p:nvSpPr>
        <p:spPr>
          <a:xfrm>
            <a:off x="10287000" y="6035040"/>
            <a:ext cx="838200" cy="365760"/>
          </a:xfrm>
          <a:prstGeom prst="rect">
            <a:avLst/>
          </a:prstGeom>
        </p:spPr>
        <p:txBody>
          <a:bodyPr lIns="109728" tIns="109728" rIns="109728" bIns="91440" anchor="b"/>
          <a:lstStyle>
            <a:lvl1pPr algn="r">
              <a:defRPr sz="1000">
                <a:solidFill>
                  <a:schemeClr val="tx1">
                    <a:lumMod val="75000"/>
                    <a:lumOff val="25000"/>
                  </a:schemeClr>
                </a:solidFill>
              </a:defRPr>
            </a:lvl1pPr>
          </a:lstStyle>
          <a:p>
            <a:fld id="{34B7E4EF-A1BD-40F4-AB7B-04F084DD991D}" type="slidenum">
              <a:rPr lang="en-US" smtClean="0"/>
              <a:t>‹#›</a:t>
            </a:fld>
            <a:endParaRPr lang="en-US"/>
          </a:p>
        </p:txBody>
      </p:sp>
    </p:spTree>
    <p:extLst>
      <p:ext uri="{BB962C8B-B14F-4D97-AF65-F5344CB8AC3E}">
        <p14:creationId xmlns:p14="http://schemas.microsoft.com/office/powerpoint/2010/main" val="697696052"/>
      </p:ext>
    </p:extLst>
  </p:cSld>
  <p:clrMap bg1="lt1" tx1="dk1" bg2="lt2" tx2="dk2" accent1="accent1" accent2="accent2" accent3="accent3" accent4="accent4" accent5="accent5" accent6="accent6" hlink="hlink" folHlink="folHlink"/>
  <p:sldLayoutIdLst>
    <p:sldLayoutId id="2147483722" r:id="rId1"/>
    <p:sldLayoutId id="2147483723" r:id="rId2"/>
    <p:sldLayoutId id="2147483724" r:id="rId3"/>
    <p:sldLayoutId id="2147483725" r:id="rId4"/>
    <p:sldLayoutId id="2147483720" r:id="rId5"/>
    <p:sldLayoutId id="2147483715" r:id="rId6"/>
    <p:sldLayoutId id="2147483716" r:id="rId7"/>
    <p:sldLayoutId id="2147483717" r:id="rId8"/>
    <p:sldLayoutId id="2147483718" r:id="rId9"/>
    <p:sldLayoutId id="2147483719" r:id="rId10"/>
    <p:sldLayoutId id="2147483721" r:id="rId11"/>
  </p:sldLayoutIdLst>
  <p:hf sldNum="0" hdr="0" ftr="0" dt="0"/>
  <p:txStyles>
    <p:titleStyle>
      <a:lvl1pPr algn="l" defTabSz="914400" rtl="0" eaLnBrk="1" latinLnBrk="0" hangingPunct="1">
        <a:lnSpc>
          <a:spcPct val="90000"/>
        </a:lnSpc>
        <a:spcBef>
          <a:spcPct val="0"/>
        </a:spcBef>
        <a:buNone/>
        <a:defRPr lang="en-US" sz="4200" i="0" kern="1200" cap="none" spc="70" baseline="0" dirty="0">
          <a:solidFill>
            <a:schemeClr val="tx1">
              <a:lumMod val="85000"/>
              <a:lumOff val="15000"/>
            </a:schemeClr>
          </a:solidFill>
          <a:effectLst/>
          <a:latin typeface="+mj-lt"/>
          <a:ea typeface="+mn-ea"/>
          <a:cs typeface="+mn-cs"/>
        </a:defRPr>
      </a:lvl1pPr>
    </p:titleStyle>
    <p:bodyStyle>
      <a:lvl1pPr marL="182880" indent="-182880" algn="l" defTabSz="914400" rtl="0" eaLnBrk="1" latinLnBrk="0" hangingPunct="1">
        <a:lnSpc>
          <a:spcPct val="110000"/>
        </a:lnSpc>
        <a:spcBef>
          <a:spcPts val="900"/>
        </a:spcBef>
        <a:spcAft>
          <a:spcPts val="0"/>
        </a:spcAft>
        <a:buClr>
          <a:schemeClr val="tx1">
            <a:lumMod val="85000"/>
            <a:lumOff val="15000"/>
          </a:schemeClr>
        </a:buClr>
        <a:buFont typeface="Garamond" pitchFamily="18" charset="0"/>
        <a:buChar char="◦"/>
        <a:defRPr sz="1500" kern="1200" spc="30">
          <a:solidFill>
            <a:schemeClr val="tx1"/>
          </a:solidFill>
          <a:latin typeface="+mn-lt"/>
          <a:ea typeface="+mn-ea"/>
          <a:cs typeface="+mn-cs"/>
        </a:defRPr>
      </a:lvl1pPr>
      <a:lvl2pPr marL="457200" indent="-182880" algn="l" defTabSz="914400" rtl="0" eaLnBrk="1" latinLnBrk="0" hangingPunct="1">
        <a:lnSpc>
          <a:spcPct val="110000"/>
        </a:lnSpc>
        <a:spcBef>
          <a:spcPts val="500"/>
        </a:spcBef>
        <a:buClr>
          <a:schemeClr val="tx1">
            <a:lumMod val="85000"/>
            <a:lumOff val="15000"/>
          </a:schemeClr>
        </a:buClr>
        <a:buFont typeface="Garamond" pitchFamily="18" charset="0"/>
        <a:buChar char="◦"/>
        <a:defRPr sz="1300" kern="1200" spc="30">
          <a:solidFill>
            <a:schemeClr val="tx1"/>
          </a:solidFill>
          <a:latin typeface="+mn-lt"/>
          <a:ea typeface="+mn-ea"/>
          <a:cs typeface="+mn-cs"/>
        </a:defRPr>
      </a:lvl2pPr>
      <a:lvl3pPr marL="731520" indent="-182880" algn="l" defTabSz="914400" rtl="0" eaLnBrk="1" latinLnBrk="0" hangingPunct="1">
        <a:lnSpc>
          <a:spcPct val="110000"/>
        </a:lnSpc>
        <a:spcBef>
          <a:spcPts val="500"/>
        </a:spcBef>
        <a:buClr>
          <a:schemeClr val="tx1">
            <a:lumMod val="85000"/>
            <a:lumOff val="15000"/>
          </a:schemeClr>
        </a:buClr>
        <a:buFont typeface="Garamond" pitchFamily="18" charset="0"/>
        <a:buChar char="◦"/>
        <a:defRPr sz="1200" kern="1200" spc="30">
          <a:solidFill>
            <a:schemeClr val="tx1"/>
          </a:solidFill>
          <a:latin typeface="+mn-lt"/>
          <a:ea typeface="+mn-ea"/>
          <a:cs typeface="+mn-cs"/>
        </a:defRPr>
      </a:lvl3pPr>
      <a:lvl4pPr marL="1005840" indent="-182880" algn="l" defTabSz="914400" rtl="0" eaLnBrk="1" latinLnBrk="0" hangingPunct="1">
        <a:lnSpc>
          <a:spcPct val="110000"/>
        </a:lnSpc>
        <a:spcBef>
          <a:spcPts val="500"/>
        </a:spcBef>
        <a:buClr>
          <a:schemeClr val="tx1">
            <a:lumMod val="85000"/>
            <a:lumOff val="15000"/>
          </a:schemeClr>
        </a:buClr>
        <a:buFont typeface="Garamond" pitchFamily="18" charset="0"/>
        <a:buChar char="◦"/>
        <a:defRPr sz="1200" kern="1200" spc="30">
          <a:solidFill>
            <a:schemeClr val="tx1"/>
          </a:solidFill>
          <a:latin typeface="+mn-lt"/>
          <a:ea typeface="+mn-ea"/>
          <a:cs typeface="+mn-cs"/>
        </a:defRPr>
      </a:lvl4pPr>
      <a:lvl5pPr marL="1280160" indent="-182880" algn="l" defTabSz="914400" rtl="0" eaLnBrk="1" latinLnBrk="0" hangingPunct="1">
        <a:lnSpc>
          <a:spcPct val="110000"/>
        </a:lnSpc>
        <a:spcBef>
          <a:spcPts val="500"/>
        </a:spcBef>
        <a:buClr>
          <a:schemeClr val="tx1">
            <a:lumMod val="85000"/>
            <a:lumOff val="15000"/>
          </a:schemeClr>
        </a:buClr>
        <a:buFont typeface="Garamond" pitchFamily="18" charset="0"/>
        <a:buChar char="◦"/>
        <a:defRPr sz="1200" kern="1200" spc="30">
          <a:solidFill>
            <a:schemeClr val="tx1"/>
          </a:solidFill>
          <a:latin typeface="+mn-lt"/>
          <a:ea typeface="+mn-ea"/>
          <a:cs typeface="+mn-cs"/>
        </a:defRPr>
      </a:lvl5pPr>
      <a:lvl6pPr marL="16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6pPr>
      <a:lvl7pPr marL="19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7pPr>
      <a:lvl8pPr marL="22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8pPr>
      <a:lvl9pPr marL="2500000" indent="-228600" algn="l" defTabSz="914400" rtl="0" eaLnBrk="1" latinLnBrk="0" hangingPunct="1">
        <a:lnSpc>
          <a:spcPct val="100000"/>
        </a:lnSpc>
        <a:spcBef>
          <a:spcPts val="500"/>
        </a:spcBef>
        <a:buClr>
          <a:schemeClr val="tx1">
            <a:lumMod val="85000"/>
            <a:lumOff val="15000"/>
          </a:schemeClr>
        </a:buClr>
        <a:buFont typeface="Garamond" pitchFamily="18" charset="0"/>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7.gif"/><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3" Type="http://schemas.openxmlformats.org/officeDocument/2006/relationships/hyperlink" Target="https://docs.google.com/document/u/0/d/1z2PD0LUtZz23TYOCfm-vOHKzHnBmGd_fQm__ymPeKmQ/mobilebasic" TargetMode="External"/><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image" Target="../media/image4.jpeg"/><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6.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5" name="Rectangle 8">
            <a:extLst>
              <a:ext uri="{FF2B5EF4-FFF2-40B4-BE49-F238E27FC236}">
                <a16:creationId xmlns:a16="http://schemas.microsoft.com/office/drawing/2014/main" id="{6F40FBDA-CEB1-40F0-9AB9-BD9C402D70FE}"/>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pic>
        <p:nvPicPr>
          <p:cNvPr id="16" name="Picture 3" descr="A close-up of a purple and white flower&#10;&#10;Description automatically generated">
            <a:extLst>
              <a:ext uri="{FF2B5EF4-FFF2-40B4-BE49-F238E27FC236}">
                <a16:creationId xmlns:a16="http://schemas.microsoft.com/office/drawing/2014/main" id="{F9685B5D-602D-59FA-534B-75ED64D400E4}"/>
              </a:ext>
            </a:extLst>
          </p:cNvPr>
          <p:cNvPicPr>
            <a:picLocks noChangeAspect="1"/>
          </p:cNvPicPr>
          <p:nvPr/>
        </p:nvPicPr>
        <p:blipFill rotWithShape="1">
          <a:blip r:embed="rId2">
            <a:alphaModFix amt="45000"/>
          </a:blip>
          <a:srcRect t="10753" b="12192"/>
          <a:stretch/>
        </p:blipFill>
        <p:spPr>
          <a:xfrm>
            <a:off x="20" y="10"/>
            <a:ext cx="12191980" cy="6857990"/>
          </a:xfrm>
          <a:prstGeom prst="rect">
            <a:avLst/>
          </a:prstGeom>
        </p:spPr>
      </p:pic>
      <p:sp>
        <p:nvSpPr>
          <p:cNvPr id="17" name="Rectangle 10">
            <a:extLst>
              <a:ext uri="{FF2B5EF4-FFF2-40B4-BE49-F238E27FC236}">
                <a16:creationId xmlns:a16="http://schemas.microsoft.com/office/drawing/2014/main" id="{0344D4FE-ABEF-4230-9E4E-AD5782FC78AC}"/>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307870" y="1267730"/>
            <a:ext cx="9576262" cy="4307950"/>
          </a:xfrm>
          <a:prstGeom prst="rect">
            <a:avLst/>
          </a:prstGeom>
          <a:noFill/>
          <a:ln w="9525" cap="sq" cmpd="sng" algn="ctr">
            <a:solidFill>
              <a:schemeClr val="tx1">
                <a:lumMod val="75000"/>
                <a:lumOff val="25000"/>
              </a:schemeClr>
            </a:solidFill>
            <a:prstDash val="solid"/>
            <a:miter lim="800000"/>
          </a:ln>
          <a:effectLst>
            <a:softEdge rad="0"/>
          </a:effectLst>
        </p:spPr>
      </p:sp>
      <p:sp>
        <p:nvSpPr>
          <p:cNvPr id="2" name="Title 1">
            <a:extLst>
              <a:ext uri="{FF2B5EF4-FFF2-40B4-BE49-F238E27FC236}">
                <a16:creationId xmlns:a16="http://schemas.microsoft.com/office/drawing/2014/main" id="{B2CD5D0E-821D-29BA-EE07-492FD8F211E0}"/>
              </a:ext>
            </a:extLst>
          </p:cNvPr>
          <p:cNvSpPr>
            <a:spLocks noGrp="1"/>
          </p:cNvSpPr>
          <p:nvPr>
            <p:ph type="ctrTitle"/>
          </p:nvPr>
        </p:nvSpPr>
        <p:spPr>
          <a:xfrm>
            <a:off x="1769532" y="2091263"/>
            <a:ext cx="8652938" cy="2461504"/>
          </a:xfrm>
        </p:spPr>
        <p:txBody>
          <a:bodyPr>
            <a:normAutofit/>
          </a:bodyPr>
          <a:lstStyle/>
          <a:p>
            <a:r>
              <a:rPr lang="en-SG"/>
              <a:t>SORBET</a:t>
            </a:r>
            <a:endParaRPr lang="en-US" dirty="0"/>
          </a:p>
        </p:txBody>
      </p:sp>
      <p:sp>
        <p:nvSpPr>
          <p:cNvPr id="3" name="Subtitle 2">
            <a:extLst>
              <a:ext uri="{FF2B5EF4-FFF2-40B4-BE49-F238E27FC236}">
                <a16:creationId xmlns:a16="http://schemas.microsoft.com/office/drawing/2014/main" id="{5B3EF575-D3EF-F252-E5E2-5EE8469DE31E}"/>
              </a:ext>
            </a:extLst>
          </p:cNvPr>
          <p:cNvSpPr>
            <a:spLocks noGrp="1"/>
          </p:cNvSpPr>
          <p:nvPr>
            <p:ph type="subTitle" idx="1"/>
          </p:nvPr>
        </p:nvSpPr>
        <p:spPr>
          <a:xfrm>
            <a:off x="1769532" y="4623127"/>
            <a:ext cx="8655200" cy="457201"/>
          </a:xfrm>
        </p:spPr>
        <p:txBody>
          <a:bodyPr>
            <a:noAutofit/>
          </a:bodyPr>
          <a:lstStyle/>
          <a:p>
            <a:pPr>
              <a:lnSpc>
                <a:spcPct val="100000"/>
              </a:lnSpc>
              <a:spcAft>
                <a:spcPts val="600"/>
              </a:spcAft>
            </a:pPr>
            <a:r>
              <a:rPr lang="en-SG" sz="4000" b="1" dirty="0">
                <a:solidFill>
                  <a:schemeClr val="tx1"/>
                </a:solidFill>
              </a:rPr>
              <a:t>2E 3   24 August 2023</a:t>
            </a:r>
            <a:endParaRPr lang="en-US" sz="4000" b="1" dirty="0">
              <a:solidFill>
                <a:schemeClr val="tx1"/>
              </a:solidFill>
            </a:endParaRPr>
          </a:p>
        </p:txBody>
      </p:sp>
      <p:sp>
        <p:nvSpPr>
          <p:cNvPr id="18" name="Rectangle 12">
            <a:extLst>
              <a:ext uri="{FF2B5EF4-FFF2-40B4-BE49-F238E27FC236}">
                <a16:creationId xmlns:a16="http://schemas.microsoft.com/office/drawing/2014/main" id="{9325F979-D3F9-4926-81B7-7ACCB31A501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447801" y="1411615"/>
            <a:ext cx="9296400" cy="4034770"/>
          </a:xfrm>
          <a:prstGeom prst="rect">
            <a:avLst/>
          </a:prstGeom>
          <a:noFill/>
          <a:ln w="9525" cap="sq" cmpd="sng" algn="ctr">
            <a:solidFill>
              <a:schemeClr val="tx1">
                <a:lumMod val="75000"/>
                <a:lumOff val="25000"/>
                <a:alpha val="80000"/>
              </a:schemeClr>
            </a:solidFill>
            <a:prstDash val="solid"/>
            <a:miter lim="800000"/>
          </a:ln>
          <a:effectLst/>
        </p:spPr>
      </p:sp>
    </p:spTree>
    <p:extLst>
      <p:ext uri="{BB962C8B-B14F-4D97-AF65-F5344CB8AC3E}">
        <p14:creationId xmlns:p14="http://schemas.microsoft.com/office/powerpoint/2010/main" val="2146407375"/>
      </p:ext>
    </p:extLst>
  </p:cSld>
  <p:clrMapOvr>
    <a:overrideClrMapping bg1="dk1" tx1="lt1" bg2="dk2" tx2="lt2" accent1="accent1" accent2="accent2" accent3="accent3" accent4="accent4" accent5="accent5" accent6="accent6" hlink="hlink" folHlink="folHlink"/>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SG"/>
          </a:p>
        </p:txBody>
      </p:sp>
      <p:graphicFrame>
        <p:nvGraphicFramePr>
          <p:cNvPr id="4" name="Content Placeholder 3"/>
          <p:cNvGraphicFramePr>
            <a:graphicFrameLocks noGrp="1"/>
          </p:cNvGraphicFramePr>
          <p:nvPr>
            <p:ph idx="1"/>
          </p:nvPr>
        </p:nvGraphicFramePr>
        <p:xfrm>
          <a:off x="3070860" y="1027906"/>
          <a:ext cx="5725160" cy="5224659"/>
        </p:xfrm>
        <a:graphic>
          <a:graphicData uri="http://schemas.openxmlformats.org/drawingml/2006/table">
            <a:tbl>
              <a:tblPr firstRow="1" firstCol="1" bandRow="1">
                <a:tableStyleId>{5C22544A-7EE6-4342-B048-85BDC9FD1C3A}</a:tableStyleId>
              </a:tblPr>
              <a:tblGrid>
                <a:gridCol w="2862580">
                  <a:extLst>
                    <a:ext uri="{9D8B030D-6E8A-4147-A177-3AD203B41FA5}">
                      <a16:colId xmlns:a16="http://schemas.microsoft.com/office/drawing/2014/main" val="20000"/>
                    </a:ext>
                  </a:extLst>
                </a:gridCol>
                <a:gridCol w="2862580">
                  <a:extLst>
                    <a:ext uri="{9D8B030D-6E8A-4147-A177-3AD203B41FA5}">
                      <a16:colId xmlns:a16="http://schemas.microsoft.com/office/drawing/2014/main" val="20001"/>
                    </a:ext>
                  </a:extLst>
                </a:gridCol>
              </a:tblGrid>
              <a:tr h="0">
                <a:tc gridSpan="2">
                  <a:txBody>
                    <a:bodyPr/>
                    <a:lstStyle/>
                    <a:p>
                      <a:pPr algn="ctr">
                        <a:lnSpc>
                          <a:spcPct val="107000"/>
                        </a:lnSpc>
                        <a:spcAft>
                          <a:spcPts val="0"/>
                        </a:spcAft>
                      </a:pPr>
                      <a:r>
                        <a:rPr lang="en-SG" sz="2400" dirty="0">
                          <a:effectLst/>
                        </a:rPr>
                        <a:t>Table 4: Probability of Getting a Certain Sum</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hMerge="1">
                  <a:txBody>
                    <a:bodyPr/>
                    <a:lstStyle/>
                    <a:p>
                      <a:endParaRPr lang="en-SG"/>
                    </a:p>
                  </a:txBody>
                  <a:tcPr/>
                </a:tc>
                <a:extLst>
                  <a:ext uri="{0D108BD9-81ED-4DB2-BD59-A6C34878D82A}">
                    <a16:rowId xmlns:a16="http://schemas.microsoft.com/office/drawing/2014/main" val="10000"/>
                  </a:ext>
                </a:extLst>
              </a:tr>
              <a:tr h="0">
                <a:tc>
                  <a:txBody>
                    <a:bodyPr/>
                    <a:lstStyle/>
                    <a:p>
                      <a:pPr algn="ctr">
                        <a:lnSpc>
                          <a:spcPct val="107000"/>
                        </a:lnSpc>
                        <a:spcAft>
                          <a:spcPts val="0"/>
                        </a:spcAft>
                      </a:pPr>
                      <a:r>
                        <a:rPr lang="en-SG" sz="2400">
                          <a:effectLst/>
                        </a:rPr>
                        <a:t>Sum</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a:effectLst/>
                        </a:rPr>
                        <a:t>Probability</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01"/>
                  </a:ext>
                </a:extLst>
              </a:tr>
              <a:tr h="0">
                <a:tc>
                  <a:txBody>
                    <a:bodyPr/>
                    <a:lstStyle/>
                    <a:p>
                      <a:pPr algn="ctr">
                        <a:lnSpc>
                          <a:spcPct val="107000"/>
                        </a:lnSpc>
                        <a:spcAft>
                          <a:spcPts val="0"/>
                        </a:spcAft>
                      </a:pPr>
                      <a:r>
                        <a:rPr lang="en-SG" sz="2400">
                          <a:effectLst/>
                        </a:rPr>
                        <a:t>2</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1/36</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02"/>
                  </a:ext>
                </a:extLst>
              </a:tr>
              <a:tr h="0">
                <a:tc>
                  <a:txBody>
                    <a:bodyPr/>
                    <a:lstStyle/>
                    <a:p>
                      <a:pPr algn="ctr">
                        <a:lnSpc>
                          <a:spcPct val="107000"/>
                        </a:lnSpc>
                        <a:spcAft>
                          <a:spcPts val="0"/>
                        </a:spcAft>
                      </a:pPr>
                      <a:r>
                        <a:rPr lang="en-SG" sz="2400">
                          <a:effectLst/>
                        </a:rPr>
                        <a:t>3</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2/36</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03"/>
                  </a:ext>
                </a:extLst>
              </a:tr>
              <a:tr h="0">
                <a:tc>
                  <a:txBody>
                    <a:bodyPr/>
                    <a:lstStyle/>
                    <a:p>
                      <a:pPr algn="ctr">
                        <a:lnSpc>
                          <a:spcPct val="107000"/>
                        </a:lnSpc>
                        <a:spcAft>
                          <a:spcPts val="0"/>
                        </a:spcAft>
                      </a:pPr>
                      <a:r>
                        <a:rPr lang="en-SG" sz="2400">
                          <a:effectLst/>
                        </a:rPr>
                        <a:t>4</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3/36</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04"/>
                  </a:ext>
                </a:extLst>
              </a:tr>
              <a:tr h="0">
                <a:tc>
                  <a:txBody>
                    <a:bodyPr/>
                    <a:lstStyle/>
                    <a:p>
                      <a:pPr algn="ctr">
                        <a:lnSpc>
                          <a:spcPct val="107000"/>
                        </a:lnSpc>
                        <a:spcAft>
                          <a:spcPts val="0"/>
                        </a:spcAft>
                      </a:pPr>
                      <a:r>
                        <a:rPr lang="en-SG" sz="2400">
                          <a:effectLst/>
                        </a:rPr>
                        <a:t>5</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4/36</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05"/>
                  </a:ext>
                </a:extLst>
              </a:tr>
              <a:tr h="0">
                <a:tc>
                  <a:txBody>
                    <a:bodyPr/>
                    <a:lstStyle/>
                    <a:p>
                      <a:pPr algn="ctr">
                        <a:lnSpc>
                          <a:spcPct val="107000"/>
                        </a:lnSpc>
                        <a:spcAft>
                          <a:spcPts val="0"/>
                        </a:spcAft>
                      </a:pPr>
                      <a:r>
                        <a:rPr lang="en-SG" sz="2400">
                          <a:effectLst/>
                        </a:rPr>
                        <a:t>6</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5/36</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06"/>
                  </a:ext>
                </a:extLst>
              </a:tr>
              <a:tr h="0">
                <a:tc>
                  <a:txBody>
                    <a:bodyPr/>
                    <a:lstStyle/>
                    <a:p>
                      <a:pPr algn="ctr">
                        <a:lnSpc>
                          <a:spcPct val="107000"/>
                        </a:lnSpc>
                        <a:spcAft>
                          <a:spcPts val="0"/>
                        </a:spcAft>
                      </a:pPr>
                      <a:r>
                        <a:rPr lang="en-SG" sz="2400">
                          <a:effectLst/>
                        </a:rPr>
                        <a:t>7</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6/36</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07"/>
                  </a:ext>
                </a:extLst>
              </a:tr>
              <a:tr h="0">
                <a:tc>
                  <a:txBody>
                    <a:bodyPr/>
                    <a:lstStyle/>
                    <a:p>
                      <a:pPr algn="ctr">
                        <a:lnSpc>
                          <a:spcPct val="107000"/>
                        </a:lnSpc>
                        <a:spcAft>
                          <a:spcPts val="0"/>
                        </a:spcAft>
                      </a:pPr>
                      <a:r>
                        <a:rPr lang="en-SG" sz="2400">
                          <a:effectLst/>
                        </a:rPr>
                        <a:t>8</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5/36</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08"/>
                  </a:ext>
                </a:extLst>
              </a:tr>
              <a:tr h="0">
                <a:tc>
                  <a:txBody>
                    <a:bodyPr/>
                    <a:lstStyle/>
                    <a:p>
                      <a:pPr algn="ctr">
                        <a:lnSpc>
                          <a:spcPct val="107000"/>
                        </a:lnSpc>
                        <a:spcAft>
                          <a:spcPts val="0"/>
                        </a:spcAft>
                      </a:pPr>
                      <a:r>
                        <a:rPr lang="en-SG" sz="2400">
                          <a:effectLst/>
                        </a:rPr>
                        <a:t>9</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4/36</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09"/>
                  </a:ext>
                </a:extLst>
              </a:tr>
              <a:tr h="0">
                <a:tc>
                  <a:txBody>
                    <a:bodyPr/>
                    <a:lstStyle/>
                    <a:p>
                      <a:pPr algn="ctr">
                        <a:lnSpc>
                          <a:spcPct val="107000"/>
                        </a:lnSpc>
                        <a:spcAft>
                          <a:spcPts val="0"/>
                        </a:spcAft>
                      </a:pPr>
                      <a:r>
                        <a:rPr lang="en-SG" sz="2400">
                          <a:effectLst/>
                        </a:rPr>
                        <a:t>10</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3/36</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10"/>
                  </a:ext>
                </a:extLst>
              </a:tr>
              <a:tr h="0">
                <a:tc>
                  <a:txBody>
                    <a:bodyPr/>
                    <a:lstStyle/>
                    <a:p>
                      <a:pPr algn="ctr">
                        <a:lnSpc>
                          <a:spcPct val="107000"/>
                        </a:lnSpc>
                        <a:spcAft>
                          <a:spcPts val="0"/>
                        </a:spcAft>
                      </a:pPr>
                      <a:r>
                        <a:rPr lang="en-SG" sz="2400">
                          <a:effectLst/>
                        </a:rPr>
                        <a:t>11</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2/36</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11"/>
                  </a:ext>
                </a:extLst>
              </a:tr>
              <a:tr h="0">
                <a:tc>
                  <a:txBody>
                    <a:bodyPr/>
                    <a:lstStyle/>
                    <a:p>
                      <a:pPr algn="ctr">
                        <a:lnSpc>
                          <a:spcPct val="107000"/>
                        </a:lnSpc>
                        <a:spcAft>
                          <a:spcPts val="0"/>
                        </a:spcAft>
                      </a:pPr>
                      <a:r>
                        <a:rPr lang="en-SG" sz="2400">
                          <a:effectLst/>
                        </a:rPr>
                        <a:t>12</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1/36</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1607855407"/>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3081" name="Rectangle 3080">
            <a:extLst>
              <a:ext uri="{FF2B5EF4-FFF2-40B4-BE49-F238E27FC236}">
                <a16:creationId xmlns:a16="http://schemas.microsoft.com/office/drawing/2014/main" id="{282E2A95-1A08-4118-83C6-B1CA5648E0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a:p>
        </p:txBody>
      </p:sp>
      <p:sp>
        <p:nvSpPr>
          <p:cNvPr id="3083" name="Rectangle 3082">
            <a:extLst>
              <a:ext uri="{FF2B5EF4-FFF2-40B4-BE49-F238E27FC236}">
                <a16:creationId xmlns:a16="http://schemas.microsoft.com/office/drawing/2014/main" id="{2FFEFC7E-85EE-4AC9-A351-FBEB13A1D6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5534" y="237744"/>
            <a:ext cx="2926080" cy="6382512"/>
          </a:xfrm>
          <a:prstGeom prst="rect">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3085" name="Rectangle 3084">
            <a:extLst>
              <a:ext uri="{FF2B5EF4-FFF2-40B4-BE49-F238E27FC236}">
                <a16:creationId xmlns:a16="http://schemas.microsoft.com/office/drawing/2014/main" id="{CB2511BB-FC4C-45F3-94EB-661D6806C9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9100" y="413053"/>
            <a:ext cx="2616201" cy="6064596"/>
          </a:xfrm>
          <a:prstGeom prst="rect">
            <a:avLst/>
          </a:prstGeom>
          <a:no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98D37A1E-58E0-6F25-5BA4-4F7B2DB5A18D}"/>
              </a:ext>
            </a:extLst>
          </p:cNvPr>
          <p:cNvSpPr>
            <a:spLocks noGrp="1"/>
          </p:cNvSpPr>
          <p:nvPr>
            <p:ph type="title"/>
          </p:nvPr>
        </p:nvSpPr>
        <p:spPr>
          <a:xfrm>
            <a:off x="557720" y="612843"/>
            <a:ext cx="2312480" cy="1499738"/>
          </a:xfrm>
        </p:spPr>
        <p:txBody>
          <a:bodyPr anchor="b">
            <a:normAutofit/>
          </a:bodyPr>
          <a:lstStyle/>
          <a:p>
            <a:r>
              <a:rPr lang="en-SG" sz="2800" dirty="0"/>
              <a:t>SIR Model for spread of disease</a:t>
            </a:r>
            <a:endParaRPr lang="en-US" sz="2800" dirty="0"/>
          </a:p>
        </p:txBody>
      </p:sp>
      <p:sp>
        <p:nvSpPr>
          <p:cNvPr id="3078" name="Content Placeholder 3077">
            <a:extLst>
              <a:ext uri="{FF2B5EF4-FFF2-40B4-BE49-F238E27FC236}">
                <a16:creationId xmlns:a16="http://schemas.microsoft.com/office/drawing/2014/main" id="{49EFD167-8C8D-9C51-05D0-802CB7807C7C}"/>
              </a:ext>
            </a:extLst>
          </p:cNvPr>
          <p:cNvSpPr>
            <a:spLocks noGrp="1"/>
          </p:cNvSpPr>
          <p:nvPr>
            <p:ph idx="1"/>
          </p:nvPr>
        </p:nvSpPr>
        <p:spPr>
          <a:xfrm>
            <a:off x="557720" y="2149813"/>
            <a:ext cx="2312479" cy="3854197"/>
          </a:xfrm>
        </p:spPr>
        <p:txBody>
          <a:bodyPr>
            <a:normAutofit/>
          </a:bodyPr>
          <a:lstStyle/>
          <a:p>
            <a:endParaRPr lang="en-US" sz="1400">
              <a:solidFill>
                <a:schemeClr val="tx1">
                  <a:lumMod val="85000"/>
                  <a:lumOff val="15000"/>
                </a:schemeClr>
              </a:solidFill>
            </a:endParaRPr>
          </a:p>
        </p:txBody>
      </p:sp>
      <p:sp>
        <p:nvSpPr>
          <p:cNvPr id="3087" name="Rectangle 3086">
            <a:extLst>
              <a:ext uri="{FF2B5EF4-FFF2-40B4-BE49-F238E27FC236}">
                <a16:creationId xmlns:a16="http://schemas.microsoft.com/office/drawing/2014/main" id="{68DC0EC7-60EA-4BD3-BC04-D547DE1B28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69764" y="413053"/>
            <a:ext cx="8212114" cy="6064596"/>
          </a:xfrm>
          <a:prstGeom prst="rect">
            <a:avLst/>
          </a:prstGeom>
          <a:noFill/>
          <a:ln w="6350" cap="sq" cmpd="sng" algn="ctr">
            <a:solidFill>
              <a:srgbClr val="404040"/>
            </a:solidFill>
            <a:prstDash val="solid"/>
            <a:miter lim="800000"/>
          </a:ln>
          <a:effectLst/>
        </p:spPr>
      </p:sp>
      <p:pic>
        <p:nvPicPr>
          <p:cNvPr id="3074" name="Picture 2" descr="A graph of a line&#10;&#10;Description automatically generated with medium confidence">
            <a:extLst>
              <a:ext uri="{FF2B5EF4-FFF2-40B4-BE49-F238E27FC236}">
                <a16:creationId xmlns:a16="http://schemas.microsoft.com/office/drawing/2014/main" id="{1A3F269C-A88C-0327-2CDC-778C25FA0009}"/>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218386" y="882398"/>
            <a:ext cx="6899949" cy="5121612"/>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23891268"/>
      </p:ext>
    </p:extLst>
  </p:cSld>
  <p:clrMapOvr>
    <a:overrideClrMapping bg1="dk1" tx1="lt1" bg2="dk2" tx2="lt2" accent1="accent1" accent2="accent2" accent3="accent3" accent4="accent4" accent5="accent5" accent6="accent6" hlink="hlink" folHlink="folHlink"/>
  </p:clrMapOvr>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65" name="Rectangle 1059">
            <a:extLst>
              <a:ext uri="{FF2B5EF4-FFF2-40B4-BE49-F238E27FC236}">
                <a16:creationId xmlns:a16="http://schemas.microsoft.com/office/drawing/2014/main" id="{78632963-757B-40C2-BB84-FC6107A54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66" y="0"/>
            <a:ext cx="12193866"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7" name="Rectangle 1061">
            <a:extLst>
              <a:ext uri="{FF2B5EF4-FFF2-40B4-BE49-F238E27FC236}">
                <a16:creationId xmlns:a16="http://schemas.microsoft.com/office/drawing/2014/main" id="{EE0D13DB-D099-4541-888D-DE0186F1C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0519" y="253548"/>
            <a:ext cx="5851795" cy="6384816"/>
          </a:xfrm>
          <a:prstGeom prst="rect">
            <a:avLst/>
          </a:prstGeom>
          <a:solidFill>
            <a:srgbClr val="FFFFFF"/>
          </a:solidFill>
          <a:ln w="6350" cap="sq" cmpd="sng" algn="ctr">
            <a:solidFill>
              <a:srgbClr val="404040"/>
            </a:solidFill>
            <a:prstDash val="solid"/>
            <a:miter lim="800000"/>
          </a:ln>
          <a:effectLst/>
        </p:spPr>
      </p:sp>
      <p:pic>
        <p:nvPicPr>
          <p:cNvPr id="1026" name="Picture 2">
            <a:extLst>
              <a:ext uri="{FF2B5EF4-FFF2-40B4-BE49-F238E27FC236}">
                <a16:creationId xmlns:a16="http://schemas.microsoft.com/office/drawing/2014/main" id="{DA5C5DD9-CB40-C371-DCCB-3023AB72C26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990" r="14582" b="1"/>
          <a:stretch/>
        </p:blipFill>
        <p:spPr bwMode="auto">
          <a:xfrm>
            <a:off x="424928" y="419292"/>
            <a:ext cx="5522976" cy="6053328"/>
          </a:xfrm>
          <a:prstGeom prst="rect">
            <a:avLst/>
          </a:prstGeom>
          <a:noFill/>
          <a:extLst>
            <a:ext uri="{909E8E84-426E-40DD-AFC4-6F175D3DCCD1}">
              <a14:hiddenFill xmlns:a14="http://schemas.microsoft.com/office/drawing/2010/main">
                <a:solidFill>
                  <a:srgbClr val="FFFFFF"/>
                </a:solidFill>
              </a14:hiddenFill>
            </a:ext>
          </a:extLst>
        </p:spPr>
      </p:pic>
      <p:sp>
        <p:nvSpPr>
          <p:cNvPr id="1064" name="Rectangle 1063">
            <a:extLst>
              <a:ext uri="{FF2B5EF4-FFF2-40B4-BE49-F238E27FC236}">
                <a16:creationId xmlns:a16="http://schemas.microsoft.com/office/drawing/2014/main" id="{2853AE55-7E35-44B0-89F1-3F52B262AF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39709" y="253548"/>
            <a:ext cx="5612193" cy="6361598"/>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6" name="Rectangle 1065">
            <a:extLst>
              <a:ext uri="{FF2B5EF4-FFF2-40B4-BE49-F238E27FC236}">
                <a16:creationId xmlns:a16="http://schemas.microsoft.com/office/drawing/2014/main" id="{DBC4BE4D-4B50-4F51-9F85-4B5D60B02D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87542" y="407588"/>
            <a:ext cx="5299768" cy="6022878"/>
          </a:xfrm>
          <a:prstGeom prst="rect">
            <a:avLst/>
          </a:prstGeom>
          <a:no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A0CE133-365C-8170-CF5F-516CB533260B}"/>
              </a:ext>
            </a:extLst>
          </p:cNvPr>
          <p:cNvSpPr>
            <a:spLocks noGrp="1"/>
          </p:cNvSpPr>
          <p:nvPr>
            <p:ph type="title"/>
          </p:nvPr>
        </p:nvSpPr>
        <p:spPr>
          <a:xfrm>
            <a:off x="6846137" y="727626"/>
            <a:ext cx="4602152" cy="1718225"/>
          </a:xfrm>
        </p:spPr>
        <p:txBody>
          <a:bodyPr>
            <a:normAutofit/>
          </a:bodyPr>
          <a:lstStyle/>
          <a:p>
            <a:r>
              <a:rPr lang="en-SG"/>
              <a:t>Introduction</a:t>
            </a:r>
            <a:endParaRPr lang="en-US"/>
          </a:p>
        </p:txBody>
      </p:sp>
      <p:sp>
        <p:nvSpPr>
          <p:cNvPr id="3" name="Content Placeholder 2">
            <a:extLst>
              <a:ext uri="{FF2B5EF4-FFF2-40B4-BE49-F238E27FC236}">
                <a16:creationId xmlns:a16="http://schemas.microsoft.com/office/drawing/2014/main" id="{37CCBC49-3DDA-6E35-B613-576BE8ABF93F}"/>
              </a:ext>
            </a:extLst>
          </p:cNvPr>
          <p:cNvSpPr>
            <a:spLocks noGrp="1"/>
          </p:cNvSpPr>
          <p:nvPr>
            <p:ph idx="1"/>
          </p:nvPr>
        </p:nvSpPr>
        <p:spPr>
          <a:xfrm>
            <a:off x="6846137" y="2024743"/>
            <a:ext cx="4602152" cy="4071981"/>
          </a:xfrm>
        </p:spPr>
        <p:txBody>
          <a:bodyPr>
            <a:normAutofit fontScale="47500" lnSpcReduction="20000"/>
          </a:bodyPr>
          <a:lstStyle/>
          <a:p>
            <a:pPr marL="0" marR="0" lvl="0" indent="0" defTabSz="914400" rtl="0" eaLnBrk="0" fontAlgn="base" latinLnBrk="0" hangingPunct="0">
              <a:lnSpc>
                <a:spcPct val="100000"/>
              </a:lnSpc>
              <a:spcBef>
                <a:spcPct val="0"/>
              </a:spcBef>
              <a:spcAft>
                <a:spcPts val="600"/>
              </a:spcAft>
              <a:buClrTx/>
              <a:buSzTx/>
              <a:buFontTx/>
              <a:buNone/>
              <a:tabLst/>
            </a:pPr>
            <a:r>
              <a:rPr kumimoji="0" lang="en-US" altLang="en-US" sz="3200" b="0" i="0" u="none" strike="noStrike" cap="none" normalizeH="0" baseline="0" dirty="0">
                <a:ln>
                  <a:noFill/>
                </a:ln>
                <a:effectLst/>
                <a:latin typeface="Arial" panose="020B0604020202020204" pitchFamily="34" charset="0"/>
                <a:cs typeface="Arial" panose="020B0604020202020204" pitchFamily="34" charset="0"/>
              </a:rPr>
              <a:t>The Socially Responsible Behavior Through Embodied Thinking (SORBET) project </a:t>
            </a:r>
          </a:p>
          <a:p>
            <a:pPr marL="0" marR="0" lvl="0" indent="0" defTabSz="914400" rtl="0" eaLnBrk="0" fontAlgn="base" latinLnBrk="0" hangingPunct="0">
              <a:lnSpc>
                <a:spcPct val="100000"/>
              </a:lnSpc>
              <a:spcBef>
                <a:spcPct val="0"/>
              </a:spcBef>
              <a:spcAft>
                <a:spcPts val="600"/>
              </a:spcAft>
              <a:buClrTx/>
              <a:buSzTx/>
              <a:buFontTx/>
              <a:buNone/>
              <a:tabLst/>
            </a:pPr>
            <a:r>
              <a:rPr kumimoji="0" lang="en-US" altLang="en-US" sz="3200" b="0" i="0" u="none" strike="noStrike" cap="none" normalizeH="0" baseline="0" dirty="0">
                <a:ln>
                  <a:noFill/>
                </a:ln>
                <a:effectLst/>
                <a:latin typeface="Arial" panose="020B0604020202020204" pitchFamily="34" charset="0"/>
                <a:cs typeface="Arial" panose="020B0604020202020204" pitchFamily="34" charset="0"/>
              </a:rPr>
              <a:t>SORBET is a </a:t>
            </a:r>
            <a:r>
              <a:rPr kumimoji="0" lang="en-US" altLang="en-US" sz="3200" b="1" i="0" u="none" strike="noStrike" cap="none" normalizeH="0" baseline="0" dirty="0">
                <a:ln>
                  <a:noFill/>
                </a:ln>
                <a:effectLst/>
                <a:latin typeface="Arial" panose="020B0604020202020204" pitchFamily="34" charset="0"/>
                <a:cs typeface="Arial" panose="020B0604020202020204" pitchFamily="34" charset="0"/>
              </a:rPr>
              <a:t>two-part </a:t>
            </a:r>
            <a:r>
              <a:rPr kumimoji="0" lang="en-US" altLang="en-US" sz="3200" b="0" i="0" u="none" strike="noStrike" cap="none" normalizeH="0" baseline="0" dirty="0">
                <a:ln>
                  <a:noFill/>
                </a:ln>
                <a:effectLst/>
                <a:latin typeface="Arial" panose="020B0604020202020204" pitchFamily="34" charset="0"/>
                <a:cs typeface="Arial" panose="020B0604020202020204" pitchFamily="34" charset="0"/>
              </a:rPr>
              <a:t>activity.</a:t>
            </a:r>
          </a:p>
          <a:p>
            <a:pPr marL="0" marR="0" lvl="0" indent="0" defTabSz="914400" rtl="0" eaLnBrk="0" fontAlgn="base" latinLnBrk="0" hangingPunct="0">
              <a:lnSpc>
                <a:spcPct val="100000"/>
              </a:lnSpc>
              <a:spcBef>
                <a:spcPct val="0"/>
              </a:spcBef>
              <a:spcAft>
                <a:spcPts val="600"/>
              </a:spcAft>
              <a:buClrTx/>
              <a:buSzTx/>
              <a:buFontTx/>
              <a:buNone/>
              <a:tabLst/>
            </a:pPr>
            <a:r>
              <a:rPr kumimoji="0" lang="en-US" altLang="en-US" sz="3200" b="0" i="0" u="none" strike="noStrike" cap="none" normalizeH="0" baseline="0" dirty="0">
                <a:ln>
                  <a:noFill/>
                </a:ln>
                <a:effectLst/>
                <a:latin typeface="Arial" panose="020B0604020202020204" pitchFamily="34" charset="0"/>
                <a:cs typeface="Arial" panose="020B0604020202020204" pitchFamily="34" charset="0"/>
              </a:rPr>
              <a:t>In the first part, students log in to an immersive environment which they can freely explore together.</a:t>
            </a:r>
          </a:p>
          <a:p>
            <a:pPr marL="0" marR="0" lvl="0" indent="0" defTabSz="914400" rtl="0" eaLnBrk="0" fontAlgn="base" latinLnBrk="0" hangingPunct="0">
              <a:lnSpc>
                <a:spcPct val="100000"/>
              </a:lnSpc>
              <a:spcBef>
                <a:spcPct val="0"/>
              </a:spcBef>
              <a:spcAft>
                <a:spcPts val="600"/>
              </a:spcAft>
              <a:buClrTx/>
              <a:buSzTx/>
              <a:buFontTx/>
              <a:buNone/>
              <a:tabLst/>
            </a:pPr>
            <a:r>
              <a:rPr lang="en-US" altLang="en-US" sz="3200" dirty="0">
                <a:latin typeface="Arial" panose="020B0604020202020204" pitchFamily="34" charset="0"/>
                <a:cs typeface="Arial" panose="020B0604020202020204" pitchFamily="34" charset="0"/>
              </a:rPr>
              <a:t>Think of it as a scavenger hunt, collect as many trash as you can.</a:t>
            </a:r>
          </a:p>
          <a:p>
            <a:pPr marL="0" marR="0" lvl="0" indent="0" defTabSz="914400" rtl="0" eaLnBrk="0" fontAlgn="base" latinLnBrk="0" hangingPunct="0">
              <a:lnSpc>
                <a:spcPct val="100000"/>
              </a:lnSpc>
              <a:spcBef>
                <a:spcPct val="0"/>
              </a:spcBef>
              <a:spcAft>
                <a:spcPts val="600"/>
              </a:spcAft>
              <a:buClrTx/>
              <a:buSzTx/>
              <a:buFontTx/>
              <a:buNone/>
              <a:tabLst/>
            </a:pPr>
            <a:endParaRPr lang="en-US" altLang="en-US" sz="2200" dirty="0">
              <a:latin typeface="Arial" panose="020B0604020202020204" pitchFamily="34" charset="0"/>
              <a:cs typeface="Arial" panose="020B0604020202020204" pitchFamily="34" charset="0"/>
            </a:endParaRPr>
          </a:p>
          <a:p>
            <a:pPr marL="0" marR="0" lvl="0" indent="0" defTabSz="914400" rtl="0" eaLnBrk="0" fontAlgn="base" latinLnBrk="0" hangingPunct="0">
              <a:lnSpc>
                <a:spcPct val="100000"/>
              </a:lnSpc>
              <a:spcBef>
                <a:spcPct val="0"/>
              </a:spcBef>
              <a:spcAft>
                <a:spcPts val="600"/>
              </a:spcAft>
              <a:buClrTx/>
              <a:buSzTx/>
              <a:buFontTx/>
              <a:buNone/>
              <a:tabLst/>
            </a:pPr>
            <a:r>
              <a:rPr lang="en-US" altLang="en-US" sz="5100" b="1" dirty="0">
                <a:latin typeface="Arial" panose="020B0604020202020204" pitchFamily="34" charset="0"/>
                <a:cs typeface="Arial" panose="020B0604020202020204" pitchFamily="34" charset="0"/>
              </a:rPr>
              <a:t>Question</a:t>
            </a:r>
            <a:r>
              <a:rPr lang="en-US" altLang="en-US" sz="5100" dirty="0">
                <a:latin typeface="Arial" panose="020B0604020202020204" pitchFamily="34" charset="0"/>
                <a:cs typeface="Arial" panose="020B0604020202020204" pitchFamily="34" charset="0"/>
              </a:rPr>
              <a:t>: What does the simulation model?</a:t>
            </a:r>
          </a:p>
          <a:p>
            <a:pPr marL="0" marR="0" lvl="0" indent="0" defTabSz="914400" rtl="0" eaLnBrk="0" fontAlgn="base" latinLnBrk="0" hangingPunct="0">
              <a:lnSpc>
                <a:spcPct val="100000"/>
              </a:lnSpc>
              <a:spcBef>
                <a:spcPct val="0"/>
              </a:spcBef>
              <a:spcAft>
                <a:spcPts val="600"/>
              </a:spcAft>
              <a:buClrTx/>
              <a:buSzTx/>
              <a:buFontTx/>
              <a:buNone/>
              <a:tabLst/>
            </a:pPr>
            <a:endParaRPr kumimoji="0" lang="en-US" altLang="en-US" sz="1200" b="0" i="0" u="none" strike="noStrike" cap="none" normalizeH="0" baseline="0" dirty="0">
              <a:ln>
                <a:noFill/>
              </a:ln>
              <a:effectLst/>
              <a:latin typeface="Arial" panose="020B0604020202020204" pitchFamily="34" charset="0"/>
              <a:cs typeface="Arial" panose="020B0604020202020204" pitchFamily="34" charset="0"/>
            </a:endParaRPr>
          </a:p>
          <a:p>
            <a:pPr marL="0" marR="0" lvl="0" indent="0" defTabSz="914400" rtl="0" eaLnBrk="0" fontAlgn="base" latinLnBrk="0" hangingPunct="0">
              <a:lnSpc>
                <a:spcPct val="100000"/>
              </a:lnSpc>
              <a:spcBef>
                <a:spcPct val="0"/>
              </a:spcBef>
              <a:spcAft>
                <a:spcPts val="600"/>
              </a:spcAft>
              <a:buClrTx/>
              <a:buSzTx/>
              <a:buFontTx/>
              <a:buNone/>
              <a:tabLst/>
            </a:pPr>
            <a:r>
              <a:rPr kumimoji="0" lang="en-US" altLang="en-US" sz="1200" b="0" i="0" u="none" strike="noStrike" cap="none" normalizeH="0" baseline="0" dirty="0">
                <a:ln>
                  <a:noFill/>
                </a:ln>
                <a:effectLst/>
                <a:latin typeface="Arial" panose="020B0604020202020204" pitchFamily="34" charset="0"/>
                <a:cs typeface="Arial" panose="020B0604020202020204" pitchFamily="34" charset="0"/>
                <a:hlinkClick r:id="rId3"/>
              </a:rPr>
              <a:t>https://docs.google.com/document/u/0/d/1z2PD0LUtZz23TYOCfm-vOHKzHnBmGd_fQm__ymPeKmQ/mobilebasic</a:t>
            </a:r>
            <a:endParaRPr lang="en-US" altLang="en-US" sz="1200" dirty="0">
              <a:latin typeface="Arial" panose="020B0604020202020204" pitchFamily="34" charset="0"/>
              <a:cs typeface="Arial" panose="020B0604020202020204" pitchFamily="34" charset="0"/>
            </a:endParaRPr>
          </a:p>
          <a:p>
            <a:pPr marL="0" marR="0" lvl="0" indent="0" defTabSz="914400" rtl="0" eaLnBrk="0" fontAlgn="base" latinLnBrk="0" hangingPunct="0">
              <a:lnSpc>
                <a:spcPct val="100000"/>
              </a:lnSpc>
              <a:spcBef>
                <a:spcPct val="0"/>
              </a:spcBef>
              <a:spcAft>
                <a:spcPts val="600"/>
              </a:spcAft>
              <a:buClrTx/>
              <a:buSzTx/>
              <a:buFontTx/>
              <a:buNone/>
              <a:tabLst/>
            </a:pPr>
            <a:endParaRPr kumimoji="0" lang="en-US" altLang="en-US" sz="1200" b="0" i="0" u="none" strike="noStrike" cap="none" normalizeH="0" baseline="0" dirty="0">
              <a:ln>
                <a:noFill/>
              </a:ln>
              <a:effectLst/>
              <a:latin typeface="Arial" panose="020B0604020202020204" pitchFamily="34" charset="0"/>
              <a:cs typeface="Arial" panose="020B0604020202020204" pitchFamily="34" charset="0"/>
            </a:endParaRPr>
          </a:p>
          <a:p>
            <a:pPr marL="0" marR="0" lvl="0" indent="0" defTabSz="914400" rtl="0" eaLnBrk="0" fontAlgn="base" latinLnBrk="0" hangingPunct="0">
              <a:lnSpc>
                <a:spcPct val="100000"/>
              </a:lnSpc>
              <a:spcBef>
                <a:spcPct val="0"/>
              </a:spcBef>
              <a:spcAft>
                <a:spcPts val="600"/>
              </a:spcAft>
              <a:buClrTx/>
              <a:buSzTx/>
              <a:buFontTx/>
              <a:buNone/>
              <a:tabLst/>
            </a:pPr>
            <a:br>
              <a:rPr kumimoji="0" lang="en-US" altLang="en-US" sz="1200" b="0" i="0" u="none" strike="noStrike" cap="none" normalizeH="0" baseline="0" dirty="0">
                <a:ln>
                  <a:noFill/>
                </a:ln>
                <a:effectLst/>
                <a:latin typeface="Arial" panose="020B0604020202020204" pitchFamily="34" charset="0"/>
              </a:rPr>
            </a:br>
            <a:endParaRPr kumimoji="0" lang="en-US" altLang="en-US" sz="1200" b="0" i="0" u="none" strike="noStrike" cap="none" normalizeH="0" baseline="0" dirty="0">
              <a:ln>
                <a:noFill/>
              </a:ln>
              <a:effectLst/>
              <a:latin typeface="Arial" panose="020B0604020202020204" pitchFamily="34" charset="0"/>
            </a:endParaRPr>
          </a:p>
        </p:txBody>
      </p:sp>
    </p:spTree>
    <p:extLst>
      <p:ext uri="{BB962C8B-B14F-4D97-AF65-F5344CB8AC3E}">
        <p14:creationId xmlns:p14="http://schemas.microsoft.com/office/powerpoint/2010/main" val="2151843278"/>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2055" name="Rectangle 2054">
            <a:extLst>
              <a:ext uri="{FF2B5EF4-FFF2-40B4-BE49-F238E27FC236}">
                <a16:creationId xmlns:a16="http://schemas.microsoft.com/office/drawing/2014/main" id="{78632963-757B-40C2-BB84-FC6107A54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66" y="0"/>
            <a:ext cx="12193866"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57" name="Rectangle 2056">
            <a:extLst>
              <a:ext uri="{FF2B5EF4-FFF2-40B4-BE49-F238E27FC236}">
                <a16:creationId xmlns:a16="http://schemas.microsoft.com/office/drawing/2014/main" id="{EE0D13DB-D099-4541-888D-DE0186F1C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0519" y="253548"/>
            <a:ext cx="5851795" cy="6384816"/>
          </a:xfrm>
          <a:prstGeom prst="rect">
            <a:avLst/>
          </a:prstGeom>
          <a:solidFill>
            <a:srgbClr val="FFFFFF"/>
          </a:solidFill>
          <a:ln w="6350" cap="sq" cmpd="sng" algn="ctr">
            <a:solidFill>
              <a:srgbClr val="404040"/>
            </a:solidFill>
            <a:prstDash val="solid"/>
            <a:miter lim="800000"/>
          </a:ln>
          <a:effectLst/>
        </p:spPr>
      </p:sp>
      <p:pic>
        <p:nvPicPr>
          <p:cNvPr id="2050" name="Picture 2" descr="A screenshot of a computer game&#10;&#10;Description automatically generated">
            <a:extLst>
              <a:ext uri="{FF2B5EF4-FFF2-40B4-BE49-F238E27FC236}">
                <a16:creationId xmlns:a16="http://schemas.microsoft.com/office/drawing/2014/main" id="{E4E86741-5F48-150F-E096-D4A6288C0ADE}"/>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27008" r="27373" b="1"/>
          <a:stretch/>
        </p:blipFill>
        <p:spPr bwMode="auto">
          <a:xfrm>
            <a:off x="424928" y="419292"/>
            <a:ext cx="5522976" cy="6053328"/>
          </a:xfrm>
          <a:prstGeom prst="rect">
            <a:avLst/>
          </a:prstGeom>
          <a:noFill/>
          <a:extLst>
            <a:ext uri="{909E8E84-426E-40DD-AFC4-6F175D3DCCD1}">
              <a14:hiddenFill xmlns:a14="http://schemas.microsoft.com/office/drawing/2010/main">
                <a:solidFill>
                  <a:srgbClr val="FFFFFF"/>
                </a:solidFill>
              </a14:hiddenFill>
            </a:ext>
          </a:extLst>
        </p:spPr>
      </p:pic>
      <p:sp>
        <p:nvSpPr>
          <p:cNvPr id="2059" name="Rectangle 2058">
            <a:extLst>
              <a:ext uri="{FF2B5EF4-FFF2-40B4-BE49-F238E27FC236}">
                <a16:creationId xmlns:a16="http://schemas.microsoft.com/office/drawing/2014/main" id="{2853AE55-7E35-44B0-89F1-3F52B262AF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39709" y="253548"/>
            <a:ext cx="5612193" cy="6361598"/>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061" name="Rectangle 2060">
            <a:extLst>
              <a:ext uri="{FF2B5EF4-FFF2-40B4-BE49-F238E27FC236}">
                <a16:creationId xmlns:a16="http://schemas.microsoft.com/office/drawing/2014/main" id="{DBC4BE4D-4B50-4F51-9F85-4B5D60B02D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87542" y="407588"/>
            <a:ext cx="5299768" cy="6022878"/>
          </a:xfrm>
          <a:prstGeom prst="rect">
            <a:avLst/>
          </a:prstGeom>
          <a:no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F4132220-0E03-E62E-1FFD-E9AC222CDF6E}"/>
              </a:ext>
            </a:extLst>
          </p:cNvPr>
          <p:cNvSpPr>
            <a:spLocks noGrp="1"/>
          </p:cNvSpPr>
          <p:nvPr>
            <p:ph type="title"/>
          </p:nvPr>
        </p:nvSpPr>
        <p:spPr>
          <a:xfrm>
            <a:off x="6846137" y="727626"/>
            <a:ext cx="4602152" cy="1718225"/>
          </a:xfrm>
        </p:spPr>
        <p:txBody>
          <a:bodyPr>
            <a:normAutofit/>
          </a:bodyPr>
          <a:lstStyle/>
          <a:p>
            <a:r>
              <a:rPr lang="en-SG" dirty="0"/>
              <a:t>Join a session</a:t>
            </a:r>
            <a:endParaRPr lang="en-US" dirty="0"/>
          </a:p>
        </p:txBody>
      </p:sp>
      <p:sp>
        <p:nvSpPr>
          <p:cNvPr id="3" name="Content Placeholder 2">
            <a:extLst>
              <a:ext uri="{FF2B5EF4-FFF2-40B4-BE49-F238E27FC236}">
                <a16:creationId xmlns:a16="http://schemas.microsoft.com/office/drawing/2014/main" id="{DCF47BBA-E54E-F953-A669-61B0F15974FF}"/>
              </a:ext>
            </a:extLst>
          </p:cNvPr>
          <p:cNvSpPr>
            <a:spLocks noGrp="1"/>
          </p:cNvSpPr>
          <p:nvPr>
            <p:ph idx="1"/>
          </p:nvPr>
        </p:nvSpPr>
        <p:spPr>
          <a:xfrm>
            <a:off x="6846137" y="2538919"/>
            <a:ext cx="4602152" cy="3557805"/>
          </a:xfrm>
        </p:spPr>
        <p:txBody>
          <a:bodyPr>
            <a:normAutofit lnSpcReduction="10000"/>
          </a:bodyPr>
          <a:lstStyle/>
          <a:p>
            <a:pPr marL="0" marR="0" lvl="0" indent="0" defTabSz="914400" rtl="0" eaLnBrk="0" fontAlgn="base" latinLnBrk="0" hangingPunct="0">
              <a:spcBef>
                <a:spcPct val="0"/>
              </a:spcBef>
              <a:spcAft>
                <a:spcPts val="600"/>
              </a:spcAft>
              <a:buClrTx/>
              <a:buSzTx/>
              <a:buFontTx/>
              <a:buNone/>
              <a:tabLst/>
            </a:pPr>
            <a:r>
              <a:rPr kumimoji="0" lang="en-US" altLang="en-US" b="0" i="0" u="none" strike="noStrike" cap="none" normalizeH="0" baseline="0" dirty="0">
                <a:ln>
                  <a:noFill/>
                </a:ln>
                <a:effectLst/>
                <a:latin typeface="Arial" panose="020B0604020202020204" pitchFamily="34" charset="0"/>
                <a:cs typeface="Arial" panose="020B0604020202020204" pitchFamily="34" charset="0"/>
              </a:rPr>
              <a:t>Joining a SORBET session:</a:t>
            </a:r>
            <a:endParaRPr kumimoji="0" lang="en-US" altLang="en-US" b="1" i="0" u="none" strike="noStrike" cap="none" normalizeH="0" baseline="0" dirty="0">
              <a:ln>
                <a:noFill/>
              </a:ln>
              <a:effectLst/>
              <a:latin typeface="Arial" panose="020B0604020202020204" pitchFamily="34" charset="0"/>
              <a:cs typeface="Arial" panose="020B0604020202020204" pitchFamily="34" charset="0"/>
            </a:endParaRPr>
          </a:p>
          <a:p>
            <a:pPr marL="0" marR="0" lvl="0" indent="0" defTabSz="914400" rtl="0" eaLnBrk="0" fontAlgn="base" latinLnBrk="0" hangingPunct="0">
              <a:spcBef>
                <a:spcPct val="0"/>
              </a:spcBef>
              <a:spcAft>
                <a:spcPts val="600"/>
              </a:spcAft>
              <a:buClrTx/>
              <a:buSzTx/>
              <a:buFontTx/>
              <a:buNone/>
              <a:tabLst/>
            </a:pPr>
            <a:r>
              <a:rPr kumimoji="0" lang="en-US" altLang="en-US" b="1" i="0" u="none" strike="noStrike" cap="none" normalizeH="0" baseline="0" dirty="0">
                <a:ln>
                  <a:noFill/>
                </a:ln>
                <a:effectLst/>
                <a:latin typeface="Arial" panose="020B0604020202020204" pitchFamily="34" charset="0"/>
                <a:cs typeface="Arial" panose="020B0604020202020204" pitchFamily="34" charset="0"/>
              </a:rPr>
              <a:t>Step 1:</a:t>
            </a:r>
            <a:r>
              <a:rPr kumimoji="0" lang="en-US" altLang="en-US" b="0" i="0" u="none" strike="noStrike" cap="none" normalizeH="0" baseline="0" dirty="0">
                <a:ln>
                  <a:noFill/>
                </a:ln>
                <a:effectLst/>
                <a:latin typeface="Arial" panose="020B0604020202020204" pitchFamily="34" charset="0"/>
                <a:cs typeface="Arial" panose="020B0604020202020204" pitchFamily="34" charset="0"/>
              </a:rPr>
              <a:t> At the SORBET home screen, please enter a username. This will be your display name in SORBET.</a:t>
            </a:r>
            <a:endParaRPr kumimoji="0" lang="en-US" altLang="en-US" b="0" i="0" u="none" strike="noStrike" cap="none" normalizeH="0" baseline="0" dirty="0">
              <a:ln>
                <a:noFill/>
              </a:ln>
              <a:effectLst/>
            </a:endParaRPr>
          </a:p>
          <a:p>
            <a:pPr marL="0" marR="0" lvl="0" indent="0" defTabSz="914400" rtl="0" eaLnBrk="0" fontAlgn="base" latinLnBrk="0" hangingPunct="0">
              <a:spcBef>
                <a:spcPct val="0"/>
              </a:spcBef>
              <a:spcAft>
                <a:spcPts val="600"/>
              </a:spcAft>
              <a:buClrTx/>
              <a:buSzTx/>
              <a:buFontTx/>
              <a:buNone/>
              <a:tabLst/>
            </a:pPr>
            <a:r>
              <a:rPr kumimoji="0" lang="en-US" altLang="en-US" b="0" i="0" u="none" strike="noStrike" cap="none" normalizeH="0" baseline="0" dirty="0">
                <a:ln>
                  <a:noFill/>
                </a:ln>
                <a:effectLst/>
                <a:latin typeface="Arial" panose="020B0604020202020204" pitchFamily="34" charset="0"/>
                <a:cs typeface="Arial" panose="020B0604020202020204" pitchFamily="34" charset="0"/>
              </a:rPr>
              <a:t>            </a:t>
            </a:r>
            <a:endParaRPr kumimoji="0" lang="en-US" altLang="en-US" b="0" i="0" u="none" strike="noStrike" cap="none" normalizeH="0" baseline="0" dirty="0">
              <a:ln>
                <a:noFill/>
              </a:ln>
              <a:effectLst/>
            </a:endParaRPr>
          </a:p>
          <a:p>
            <a:pPr marL="0" marR="0" lvl="0" indent="0" defTabSz="914400" rtl="0" eaLnBrk="0" fontAlgn="base" latinLnBrk="0" hangingPunct="0">
              <a:spcBef>
                <a:spcPct val="0"/>
              </a:spcBef>
              <a:spcAft>
                <a:spcPts val="600"/>
              </a:spcAft>
              <a:buClrTx/>
              <a:buSzTx/>
              <a:buFontTx/>
              <a:buNone/>
              <a:tabLst/>
            </a:pPr>
            <a:r>
              <a:rPr kumimoji="0" lang="en-US" altLang="en-US" b="1" i="0" u="none" strike="noStrike" cap="none" normalizeH="0" baseline="0" dirty="0">
                <a:ln>
                  <a:noFill/>
                </a:ln>
                <a:effectLst/>
                <a:latin typeface="Arial" panose="020B0604020202020204" pitchFamily="34" charset="0"/>
                <a:cs typeface="Arial" panose="020B0604020202020204" pitchFamily="34" charset="0"/>
              </a:rPr>
              <a:t>Step 2:</a:t>
            </a:r>
            <a:r>
              <a:rPr kumimoji="0" lang="en-US" altLang="en-US" b="0" i="0" u="none" strike="noStrike" cap="none" normalizeH="0" baseline="0" dirty="0">
                <a:ln>
                  <a:noFill/>
                </a:ln>
                <a:effectLst/>
                <a:latin typeface="Arial" panose="020B0604020202020204" pitchFamily="34" charset="0"/>
                <a:cs typeface="Arial" panose="020B0604020202020204" pitchFamily="34" charset="0"/>
              </a:rPr>
              <a:t> </a:t>
            </a:r>
            <a:r>
              <a:rPr lang="en-US" b="0" i="0" dirty="0">
                <a:solidFill>
                  <a:srgbClr val="000000"/>
                </a:solidFill>
                <a:effectLst/>
                <a:latin typeface="Arial" panose="020B0604020202020204" pitchFamily="34" charset="0"/>
              </a:rPr>
              <a:t> </a:t>
            </a:r>
            <a:r>
              <a:rPr lang="en-US" dirty="0">
                <a:solidFill>
                  <a:srgbClr val="000000"/>
                </a:solidFill>
                <a:latin typeface="Arial" panose="020B0604020202020204" pitchFamily="34" charset="0"/>
              </a:rPr>
              <a:t>Select the </a:t>
            </a:r>
            <a:r>
              <a:rPr lang="en-US" b="0" i="0" dirty="0">
                <a:solidFill>
                  <a:srgbClr val="000000"/>
                </a:solidFill>
                <a:effectLst/>
                <a:latin typeface="Arial" panose="020B0604020202020204" pitchFamily="34" charset="0"/>
              </a:rPr>
              <a:t>Room name </a:t>
            </a:r>
            <a:r>
              <a:rPr lang="en-US" b="1" i="0" dirty="0">
                <a:solidFill>
                  <a:srgbClr val="000000"/>
                </a:solidFill>
                <a:effectLst/>
                <a:latin typeface="Arial" panose="020B0604020202020204" pitchFamily="34" charset="0"/>
              </a:rPr>
              <a:t>2E3</a:t>
            </a:r>
            <a:r>
              <a:rPr lang="en-US" b="0" i="0" dirty="0">
                <a:solidFill>
                  <a:srgbClr val="000000"/>
                </a:solidFill>
                <a:effectLst/>
                <a:latin typeface="Arial" panose="020B0604020202020204" pitchFamily="34" charset="0"/>
              </a:rPr>
              <a:t> and password </a:t>
            </a:r>
            <a:r>
              <a:rPr lang="en-US" b="1" i="0" dirty="0">
                <a:solidFill>
                  <a:srgbClr val="000000"/>
                </a:solidFill>
                <a:effectLst/>
                <a:latin typeface="Arial" panose="020B0604020202020204" pitchFamily="34" charset="0"/>
              </a:rPr>
              <a:t>123</a:t>
            </a:r>
            <a:r>
              <a:rPr lang="en-US" b="0" i="0" dirty="0">
                <a:solidFill>
                  <a:srgbClr val="000000"/>
                </a:solidFill>
                <a:effectLst/>
                <a:latin typeface="Arial" panose="020B0604020202020204" pitchFamily="34" charset="0"/>
              </a:rPr>
              <a:t>. </a:t>
            </a:r>
          </a:p>
          <a:p>
            <a:pPr marL="0" marR="0" lvl="0" indent="0" defTabSz="914400" rtl="0" eaLnBrk="0" fontAlgn="base" latinLnBrk="0" hangingPunct="0">
              <a:spcBef>
                <a:spcPct val="0"/>
              </a:spcBef>
              <a:spcAft>
                <a:spcPts val="600"/>
              </a:spcAft>
              <a:buClrTx/>
              <a:buSzTx/>
              <a:buFontTx/>
              <a:buNone/>
              <a:tabLst/>
            </a:pPr>
            <a:endParaRPr lang="en-US" dirty="0">
              <a:solidFill>
                <a:srgbClr val="000000"/>
              </a:solidFill>
              <a:latin typeface="Arial" panose="020B0604020202020204" pitchFamily="34" charset="0"/>
            </a:endParaRPr>
          </a:p>
          <a:p>
            <a:pPr marL="0" marR="0" lvl="0" indent="0" defTabSz="914400" rtl="0" eaLnBrk="0" fontAlgn="base" latinLnBrk="0" hangingPunct="0">
              <a:spcBef>
                <a:spcPct val="0"/>
              </a:spcBef>
              <a:spcAft>
                <a:spcPts val="600"/>
              </a:spcAft>
              <a:buClrTx/>
              <a:buSzTx/>
              <a:buFontTx/>
              <a:buNone/>
              <a:tabLst/>
            </a:pPr>
            <a:r>
              <a:rPr lang="en-US" b="1" i="0" dirty="0">
                <a:solidFill>
                  <a:srgbClr val="000000"/>
                </a:solidFill>
                <a:effectLst/>
                <a:latin typeface="Arial" panose="020B0604020202020204" pitchFamily="34" charset="0"/>
              </a:rPr>
              <a:t>Step 3</a:t>
            </a:r>
            <a:r>
              <a:rPr lang="en-US" b="0" i="0" dirty="0">
                <a:solidFill>
                  <a:srgbClr val="000000"/>
                </a:solidFill>
                <a:effectLst/>
                <a:latin typeface="Arial" panose="020B0604020202020204" pitchFamily="34" charset="0"/>
              </a:rPr>
              <a:t>: Wait for the simulation to start</a:t>
            </a:r>
          </a:p>
          <a:p>
            <a:pPr marL="0" marR="0" lvl="0" indent="0" defTabSz="914400" rtl="0" eaLnBrk="0" fontAlgn="base" latinLnBrk="0" hangingPunct="0">
              <a:spcBef>
                <a:spcPct val="0"/>
              </a:spcBef>
              <a:spcAft>
                <a:spcPts val="600"/>
              </a:spcAft>
              <a:buClrTx/>
              <a:buSzTx/>
              <a:buFontTx/>
              <a:buNone/>
              <a:tabLst/>
            </a:pPr>
            <a:endParaRPr kumimoji="0" lang="en-US" altLang="en-US" u="none" strike="noStrike" cap="none" normalizeH="0" baseline="0" dirty="0">
              <a:ln>
                <a:noFill/>
              </a:ln>
              <a:solidFill>
                <a:srgbClr val="000000"/>
              </a:solidFill>
              <a:latin typeface="Arial" panose="020B0604020202020204" pitchFamily="34" charset="0"/>
            </a:endParaRPr>
          </a:p>
          <a:p>
            <a:pPr marL="0" marR="0" lvl="0" indent="0" defTabSz="914400" rtl="0" eaLnBrk="0" fontAlgn="base" latinLnBrk="0" hangingPunct="0">
              <a:spcBef>
                <a:spcPct val="0"/>
              </a:spcBef>
              <a:spcAft>
                <a:spcPts val="600"/>
              </a:spcAft>
              <a:buClrTx/>
              <a:buSzTx/>
              <a:buFontTx/>
              <a:buNone/>
              <a:tabLst/>
            </a:pPr>
            <a:br>
              <a:rPr kumimoji="0" lang="en-US" altLang="en-US" b="0" i="0" u="none" strike="noStrike" cap="none" normalizeH="0" baseline="0" dirty="0">
                <a:ln>
                  <a:noFill/>
                </a:ln>
                <a:effectLst/>
                <a:latin typeface="Arial" panose="020B0604020202020204" pitchFamily="34" charset="0"/>
              </a:rPr>
            </a:br>
            <a:endParaRPr kumimoji="0" lang="en-US" altLang="en-US" b="0" i="0" u="none" strike="noStrike" cap="none" normalizeH="0" baseline="0" dirty="0">
              <a:ln>
                <a:noFill/>
              </a:ln>
              <a:effectLst/>
              <a:latin typeface="Arial" panose="020B0604020202020204" pitchFamily="34" charset="0"/>
            </a:endParaRPr>
          </a:p>
        </p:txBody>
      </p:sp>
    </p:spTree>
    <p:extLst>
      <p:ext uri="{BB962C8B-B14F-4D97-AF65-F5344CB8AC3E}">
        <p14:creationId xmlns:p14="http://schemas.microsoft.com/office/powerpoint/2010/main" val="155402169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1065" name="Rectangle 1059">
            <a:extLst>
              <a:ext uri="{FF2B5EF4-FFF2-40B4-BE49-F238E27FC236}">
                <a16:creationId xmlns:a16="http://schemas.microsoft.com/office/drawing/2014/main" id="{78632963-757B-40C2-BB84-FC6107A54DA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1866" y="0"/>
            <a:ext cx="12193866" cy="6858000"/>
          </a:xfrm>
          <a:prstGeom prst="rect">
            <a:avLst/>
          </a:prstGeom>
          <a:solidFill>
            <a:srgbClr val="FFFFFF"/>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7" name="Rectangle 1061">
            <a:extLst>
              <a:ext uri="{FF2B5EF4-FFF2-40B4-BE49-F238E27FC236}">
                <a16:creationId xmlns:a16="http://schemas.microsoft.com/office/drawing/2014/main" id="{EE0D13DB-D099-4541-888D-DE0186F1C8F0}"/>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60519" y="253548"/>
            <a:ext cx="5851795" cy="6384816"/>
          </a:xfrm>
          <a:prstGeom prst="rect">
            <a:avLst/>
          </a:prstGeom>
          <a:solidFill>
            <a:srgbClr val="FFFFFF"/>
          </a:solidFill>
          <a:ln w="6350" cap="sq" cmpd="sng" algn="ctr">
            <a:solidFill>
              <a:srgbClr val="404040"/>
            </a:solidFill>
            <a:prstDash val="solid"/>
            <a:miter lim="800000"/>
          </a:ln>
          <a:effectLst/>
        </p:spPr>
      </p:sp>
      <p:pic>
        <p:nvPicPr>
          <p:cNvPr id="1026" name="Picture 2">
            <a:extLst>
              <a:ext uri="{FF2B5EF4-FFF2-40B4-BE49-F238E27FC236}">
                <a16:creationId xmlns:a16="http://schemas.microsoft.com/office/drawing/2014/main" id="{DA5C5DD9-CB40-C371-DCCB-3023AB72C26C}"/>
              </a:ext>
            </a:extLst>
          </p:cNvPr>
          <p:cNvPicPr>
            <a:picLocks noChangeAspect="1" noChangeArrowheads="1"/>
          </p:cNvPicPr>
          <p:nvPr/>
        </p:nvPicPr>
        <p:blipFill rotWithShape="1">
          <a:blip r:embed="rId2">
            <a:extLst>
              <a:ext uri="{28A0092B-C50C-407E-A947-70E740481C1C}">
                <a14:useLocalDpi xmlns:a14="http://schemas.microsoft.com/office/drawing/2010/main" val="0"/>
              </a:ext>
            </a:extLst>
          </a:blip>
          <a:srcRect l="16990" r="14582" b="1"/>
          <a:stretch/>
        </p:blipFill>
        <p:spPr bwMode="auto">
          <a:xfrm>
            <a:off x="424928" y="419292"/>
            <a:ext cx="5522976" cy="6053328"/>
          </a:xfrm>
          <a:prstGeom prst="rect">
            <a:avLst/>
          </a:prstGeom>
          <a:noFill/>
          <a:extLst>
            <a:ext uri="{909E8E84-426E-40DD-AFC4-6F175D3DCCD1}">
              <a14:hiddenFill xmlns:a14="http://schemas.microsoft.com/office/drawing/2010/main">
                <a:solidFill>
                  <a:srgbClr val="FFFFFF"/>
                </a:solidFill>
              </a14:hiddenFill>
            </a:ext>
          </a:extLst>
        </p:spPr>
      </p:pic>
      <p:sp>
        <p:nvSpPr>
          <p:cNvPr id="1064" name="Rectangle 1063">
            <a:extLst>
              <a:ext uri="{FF2B5EF4-FFF2-40B4-BE49-F238E27FC236}">
                <a16:creationId xmlns:a16="http://schemas.microsoft.com/office/drawing/2014/main" id="{2853AE55-7E35-44B0-89F1-3F52B262AF3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339709" y="253548"/>
            <a:ext cx="5612193" cy="6361598"/>
          </a:xfrm>
          <a:prstGeom prst="rect">
            <a:avLst/>
          </a:prstGeom>
          <a:solidFill>
            <a:schemeClr val="bg1">
              <a:lumMod val="85000"/>
              <a:alpha val="6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66" name="Rectangle 1065">
            <a:extLst>
              <a:ext uri="{FF2B5EF4-FFF2-40B4-BE49-F238E27FC236}">
                <a16:creationId xmlns:a16="http://schemas.microsoft.com/office/drawing/2014/main" id="{DBC4BE4D-4B50-4F51-9F85-4B5D60B02D8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6487542" y="407588"/>
            <a:ext cx="5299768" cy="6022878"/>
          </a:xfrm>
          <a:prstGeom prst="rect">
            <a:avLst/>
          </a:prstGeom>
          <a:no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BA0CE133-365C-8170-CF5F-516CB533260B}"/>
              </a:ext>
            </a:extLst>
          </p:cNvPr>
          <p:cNvSpPr>
            <a:spLocks noGrp="1"/>
          </p:cNvSpPr>
          <p:nvPr>
            <p:ph type="title"/>
          </p:nvPr>
        </p:nvSpPr>
        <p:spPr>
          <a:xfrm>
            <a:off x="6846137" y="727626"/>
            <a:ext cx="4602152" cy="1718225"/>
          </a:xfrm>
        </p:spPr>
        <p:txBody>
          <a:bodyPr>
            <a:normAutofit/>
          </a:bodyPr>
          <a:lstStyle/>
          <a:p>
            <a:r>
              <a:rPr lang="en-SG"/>
              <a:t>Introduction</a:t>
            </a:r>
            <a:endParaRPr lang="en-US"/>
          </a:p>
        </p:txBody>
      </p:sp>
      <p:sp>
        <p:nvSpPr>
          <p:cNvPr id="3" name="Content Placeholder 2">
            <a:extLst>
              <a:ext uri="{FF2B5EF4-FFF2-40B4-BE49-F238E27FC236}">
                <a16:creationId xmlns:a16="http://schemas.microsoft.com/office/drawing/2014/main" id="{37CCBC49-3DDA-6E35-B613-576BE8ABF93F}"/>
              </a:ext>
            </a:extLst>
          </p:cNvPr>
          <p:cNvSpPr>
            <a:spLocks noGrp="1"/>
          </p:cNvSpPr>
          <p:nvPr>
            <p:ph idx="1"/>
          </p:nvPr>
        </p:nvSpPr>
        <p:spPr>
          <a:xfrm>
            <a:off x="6846137" y="2106387"/>
            <a:ext cx="4602152" cy="3990338"/>
          </a:xfrm>
        </p:spPr>
        <p:txBody>
          <a:bodyPr>
            <a:normAutofit fontScale="85000" lnSpcReduction="20000"/>
          </a:bodyPr>
          <a:lstStyle/>
          <a:p>
            <a:pPr marL="0" marR="0" lvl="0" indent="0" defTabSz="914400" rtl="0" eaLnBrk="0" fontAlgn="base" latinLnBrk="0" hangingPunct="0">
              <a:lnSpc>
                <a:spcPct val="100000"/>
              </a:lnSpc>
              <a:spcBef>
                <a:spcPct val="0"/>
              </a:spcBef>
              <a:spcAft>
                <a:spcPts val="600"/>
              </a:spcAft>
              <a:buClrTx/>
              <a:buSzTx/>
              <a:buFontTx/>
              <a:buNone/>
              <a:tabLst/>
            </a:pPr>
            <a:r>
              <a:rPr kumimoji="0" lang="en-US" altLang="en-US" sz="1200" b="0" i="0" u="none" strike="noStrike" cap="none" normalizeH="0" baseline="0" dirty="0">
                <a:ln>
                  <a:noFill/>
                </a:ln>
                <a:effectLst/>
                <a:latin typeface="Arial" panose="020B0604020202020204" pitchFamily="34" charset="0"/>
                <a:cs typeface="Arial" panose="020B0604020202020204" pitchFamily="34" charset="0"/>
              </a:rPr>
              <a:t>The Socially Responsible Behavior Through Embodied Thinking (SORBET) project </a:t>
            </a:r>
          </a:p>
          <a:p>
            <a:pPr marL="0" marR="0" lvl="0" indent="0" defTabSz="914400" rtl="0" eaLnBrk="0" fontAlgn="base" latinLnBrk="0" hangingPunct="0">
              <a:lnSpc>
                <a:spcPct val="100000"/>
              </a:lnSpc>
              <a:spcBef>
                <a:spcPct val="0"/>
              </a:spcBef>
              <a:spcAft>
                <a:spcPts val="600"/>
              </a:spcAft>
              <a:buClrTx/>
              <a:buSzTx/>
              <a:buFontTx/>
              <a:buNone/>
              <a:tabLst/>
            </a:pPr>
            <a:r>
              <a:rPr kumimoji="0" lang="en-US" altLang="en-US" sz="1200" b="0" i="0" u="none" strike="noStrike" cap="none" normalizeH="0" baseline="0" dirty="0">
                <a:ln>
                  <a:noFill/>
                </a:ln>
                <a:effectLst/>
                <a:latin typeface="Arial" panose="020B0604020202020204" pitchFamily="34" charset="0"/>
                <a:cs typeface="Arial" panose="020B0604020202020204" pitchFamily="34" charset="0"/>
              </a:rPr>
              <a:t>SORBET is a two-part activity.</a:t>
            </a:r>
          </a:p>
          <a:p>
            <a:pPr marL="0" marR="0" lvl="0" indent="0" defTabSz="914400" rtl="0" eaLnBrk="0" fontAlgn="base" latinLnBrk="0" hangingPunct="0">
              <a:lnSpc>
                <a:spcPct val="100000"/>
              </a:lnSpc>
              <a:spcBef>
                <a:spcPct val="0"/>
              </a:spcBef>
              <a:spcAft>
                <a:spcPts val="600"/>
              </a:spcAft>
              <a:buClrTx/>
              <a:buSzTx/>
              <a:buFontTx/>
              <a:buNone/>
              <a:tabLst/>
            </a:pPr>
            <a:r>
              <a:rPr kumimoji="0" lang="en-US" altLang="en-US" sz="1200" b="0" i="0" u="none" strike="noStrike" cap="none" normalizeH="0" baseline="0" dirty="0">
                <a:ln>
                  <a:noFill/>
                </a:ln>
                <a:effectLst/>
                <a:latin typeface="Arial" panose="020B0604020202020204" pitchFamily="34" charset="0"/>
                <a:cs typeface="Arial" panose="020B0604020202020204" pitchFamily="34" charset="0"/>
              </a:rPr>
              <a:t>In the first part, students log in to an immersive environment which they can freely explore together.</a:t>
            </a:r>
          </a:p>
          <a:p>
            <a:pPr marL="0" marR="0" lvl="0" indent="0" defTabSz="914400" rtl="0" eaLnBrk="0" fontAlgn="base" latinLnBrk="0" hangingPunct="0">
              <a:lnSpc>
                <a:spcPct val="100000"/>
              </a:lnSpc>
              <a:spcBef>
                <a:spcPct val="0"/>
              </a:spcBef>
              <a:spcAft>
                <a:spcPts val="600"/>
              </a:spcAft>
              <a:buClrTx/>
              <a:buSzTx/>
              <a:buFontTx/>
              <a:buNone/>
              <a:tabLst/>
            </a:pPr>
            <a:endParaRPr kumimoji="0" lang="en-US" altLang="en-US" sz="1200" b="0" i="0" u="none" strike="noStrike" cap="none" normalizeH="0" baseline="0" dirty="0">
              <a:ln>
                <a:noFill/>
              </a:ln>
              <a:effectLst/>
              <a:latin typeface="Arial" panose="020B0604020202020204" pitchFamily="34" charset="0"/>
              <a:cs typeface="Arial" panose="020B0604020202020204" pitchFamily="34" charset="0"/>
            </a:endParaRPr>
          </a:p>
          <a:p>
            <a:pPr marL="0" marR="0" lvl="0" indent="0" defTabSz="914400" rtl="0" eaLnBrk="0" fontAlgn="base" latinLnBrk="0" hangingPunct="0">
              <a:lnSpc>
                <a:spcPct val="100000"/>
              </a:lnSpc>
              <a:spcBef>
                <a:spcPct val="0"/>
              </a:spcBef>
              <a:spcAft>
                <a:spcPts val="600"/>
              </a:spcAft>
              <a:buClrTx/>
              <a:buSzTx/>
              <a:buFontTx/>
              <a:buNone/>
              <a:tabLst/>
            </a:pPr>
            <a:r>
              <a:rPr kumimoji="0" lang="en-US" altLang="en-US" sz="2000" b="0" i="0" u="none" strike="noStrike" cap="none" normalizeH="0" baseline="0" dirty="0">
                <a:ln>
                  <a:noFill/>
                </a:ln>
                <a:effectLst/>
                <a:latin typeface="Arial" panose="020B0604020202020204" pitchFamily="34" charset="0"/>
                <a:cs typeface="Arial" panose="020B0604020202020204" pitchFamily="34" charset="0"/>
              </a:rPr>
              <a:t>While they are doing so, a disease simulation (set up by their teacher) runs in the background, modeling the spread of the disease. The simulation consists of several cycles (typically five cycles, of about three to five minutes duration each). The first part of the activity concludes when the simulation ends.</a:t>
            </a:r>
            <a:endParaRPr kumimoji="0" lang="en-US" altLang="en-US" sz="2000" b="0" i="0" u="none" strike="noStrike" cap="none" normalizeH="0" baseline="0" dirty="0">
              <a:ln>
                <a:noFill/>
              </a:ln>
              <a:effectLst/>
            </a:endParaRPr>
          </a:p>
          <a:p>
            <a:pPr marL="0" marR="0" lvl="0" indent="0" defTabSz="914400" rtl="0" eaLnBrk="0" fontAlgn="base" latinLnBrk="0" hangingPunct="0">
              <a:lnSpc>
                <a:spcPct val="100000"/>
              </a:lnSpc>
              <a:spcBef>
                <a:spcPct val="0"/>
              </a:spcBef>
              <a:spcAft>
                <a:spcPts val="600"/>
              </a:spcAft>
              <a:buClrTx/>
              <a:buSzTx/>
              <a:buFontTx/>
              <a:buNone/>
              <a:tabLst/>
            </a:pPr>
            <a:r>
              <a:rPr kumimoji="0" lang="en-US" altLang="en-US" sz="2000" b="0" i="0" u="none" strike="noStrike" cap="none" normalizeH="0" baseline="0" dirty="0">
                <a:ln>
                  <a:noFill/>
                </a:ln>
                <a:effectLst/>
                <a:latin typeface="Arial" panose="020B0604020202020204" pitchFamily="34" charset="0"/>
                <a:cs typeface="Arial" panose="020B0604020202020204" pitchFamily="34" charset="0"/>
              </a:rPr>
              <a:t>        </a:t>
            </a:r>
            <a:endParaRPr kumimoji="0" lang="en-US" altLang="en-US" sz="2000" b="0" i="0" u="none" strike="noStrike" cap="none" normalizeH="0" baseline="0" dirty="0">
              <a:ln>
                <a:noFill/>
              </a:ln>
              <a:effectLst/>
            </a:endParaRPr>
          </a:p>
          <a:p>
            <a:pPr marL="0" marR="0" lvl="0" indent="0" defTabSz="914400" rtl="0" eaLnBrk="0" fontAlgn="base" latinLnBrk="0" hangingPunct="0">
              <a:lnSpc>
                <a:spcPct val="100000"/>
              </a:lnSpc>
              <a:spcBef>
                <a:spcPct val="0"/>
              </a:spcBef>
              <a:spcAft>
                <a:spcPts val="600"/>
              </a:spcAft>
              <a:buClrTx/>
              <a:buSzTx/>
              <a:buFontTx/>
              <a:buNone/>
              <a:tabLst/>
            </a:pPr>
            <a:r>
              <a:rPr kumimoji="0" lang="en-US" altLang="en-US" sz="1200" b="0" i="1" u="none" strike="noStrike" cap="none" normalizeH="0" baseline="0" dirty="0">
                <a:ln>
                  <a:noFill/>
                </a:ln>
                <a:effectLst/>
                <a:latin typeface="Arial" panose="020B0604020202020204" pitchFamily="34" charset="0"/>
                <a:cs typeface="Arial" panose="020B0604020202020204" pitchFamily="34" charset="0"/>
              </a:rPr>
              <a:t>Avatars in the SORBET environment. Green rings indicate that the avatars are practicing social distancing.</a:t>
            </a:r>
            <a:endParaRPr kumimoji="0" lang="en-US" altLang="en-US" sz="1200" b="0" i="0" u="none" strike="noStrike" cap="none" normalizeH="0" baseline="0" dirty="0">
              <a:ln>
                <a:noFill/>
              </a:ln>
              <a:effectLst/>
            </a:endParaRPr>
          </a:p>
          <a:p>
            <a:pPr marL="0" marR="0" lvl="0" indent="0" defTabSz="914400" rtl="0" eaLnBrk="0" fontAlgn="base" latinLnBrk="0" hangingPunct="0">
              <a:lnSpc>
                <a:spcPct val="100000"/>
              </a:lnSpc>
              <a:spcBef>
                <a:spcPct val="0"/>
              </a:spcBef>
              <a:spcAft>
                <a:spcPts val="600"/>
              </a:spcAft>
              <a:buClrTx/>
              <a:buSzTx/>
              <a:buFontTx/>
              <a:buNone/>
              <a:tabLst/>
            </a:pPr>
            <a:br>
              <a:rPr kumimoji="0" lang="en-US" altLang="en-US" sz="1200" b="0" i="0" u="none" strike="noStrike" cap="none" normalizeH="0" baseline="0" dirty="0">
                <a:ln>
                  <a:noFill/>
                </a:ln>
                <a:effectLst/>
                <a:latin typeface="Arial" panose="020B0604020202020204" pitchFamily="34" charset="0"/>
              </a:rPr>
            </a:br>
            <a:endParaRPr kumimoji="0" lang="en-US" altLang="en-US" sz="1200" b="0" i="0" u="none" strike="noStrike" cap="none" normalizeH="0" baseline="0" dirty="0">
              <a:ln>
                <a:noFill/>
              </a:ln>
              <a:effectLst/>
              <a:latin typeface="Arial" panose="020B0604020202020204" pitchFamily="34" charset="0"/>
            </a:endParaRPr>
          </a:p>
        </p:txBody>
      </p:sp>
    </p:spTree>
    <p:extLst>
      <p:ext uri="{BB962C8B-B14F-4D97-AF65-F5344CB8AC3E}">
        <p14:creationId xmlns:p14="http://schemas.microsoft.com/office/powerpoint/2010/main" val="3414112706"/>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useBgFill="1">
        <p:nvSpPr>
          <p:cNvPr id="1039" name="Rectangle 1030">
            <a:extLst>
              <a:ext uri="{FF2B5EF4-FFF2-40B4-BE49-F238E27FC236}">
                <a16:creationId xmlns:a16="http://schemas.microsoft.com/office/drawing/2014/main" id="{1E94681D-2A4C-4A8D-B9B5-31D440D0328D}"/>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040" name="Rectangle 1032">
            <a:extLst>
              <a:ext uri="{FF2B5EF4-FFF2-40B4-BE49-F238E27FC236}">
                <a16:creationId xmlns:a16="http://schemas.microsoft.com/office/drawing/2014/main" id="{4EC7E010-C712-408D-9787-0842AFC9F4BB}"/>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34696" y="237744"/>
            <a:ext cx="11722608" cy="6382512"/>
          </a:xfrm>
          <a:prstGeom prst="rect">
            <a:avLst/>
          </a:prstGeom>
          <a:solidFill>
            <a:schemeClr val="bg1">
              <a:lumMod val="75000"/>
              <a:alpha val="60000"/>
            </a:schemeClr>
          </a:solidFill>
          <a:ln w="6350" cap="flat" cmpd="sng" algn="ctr">
            <a:noFill/>
            <a:prstDash val="solid"/>
          </a:ln>
          <a:effectLst>
            <a:softEdge rad="0"/>
          </a:effectLst>
        </p:spPr>
      </p:sp>
      <p:sp>
        <p:nvSpPr>
          <p:cNvPr id="1041" name="Rectangle 1034">
            <a:extLst>
              <a:ext uri="{FF2B5EF4-FFF2-40B4-BE49-F238E27FC236}">
                <a16:creationId xmlns:a16="http://schemas.microsoft.com/office/drawing/2014/main" id="{0503FCEF-A9BA-4991-9220-E36615FB8B53}"/>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71856" y="374904"/>
            <a:ext cx="11448288" cy="6108192"/>
          </a:xfrm>
          <a:prstGeom prst="rect">
            <a:avLst/>
          </a:prstGeom>
          <a:noFill/>
          <a:ln w="6350" cap="sq" cmpd="sng" algn="ctr">
            <a:solidFill>
              <a:schemeClr val="tx1">
                <a:lumMod val="85000"/>
                <a:lumOff val="15000"/>
              </a:schemeClr>
            </a:solidFill>
            <a:prstDash val="solid"/>
            <a:miter lim="800000"/>
          </a:ln>
          <a:effectLst/>
        </p:spPr>
      </p:sp>
      <p:pic>
        <p:nvPicPr>
          <p:cNvPr id="1026" name="Picture 2" descr="A screenshot of a computer&#10;&#10;Description automatically generated">
            <a:extLst>
              <a:ext uri="{FF2B5EF4-FFF2-40B4-BE49-F238E27FC236}">
                <a16:creationId xmlns:a16="http://schemas.microsoft.com/office/drawing/2014/main" id="{C338E897-AA93-A90C-D0A0-23C362141FF7}"/>
              </a:ext>
            </a:extLst>
          </p:cNvPr>
          <p:cNvPicPr>
            <a:picLocks noGrp="1" noChangeAspect="1" noChangeArrowheads="1"/>
          </p:cNvPicPr>
          <p:nvPr>
            <p:ph idx="1"/>
          </p:nvPr>
        </p:nvPicPr>
        <p:blipFill>
          <a:blip r:embed="rId2">
            <a:extLst>
              <a:ext uri="{28A0092B-C50C-407E-A947-70E740481C1C}">
                <a14:useLocalDpi xmlns:a14="http://schemas.microsoft.com/office/drawing/2010/main" val="0"/>
              </a:ext>
            </a:extLst>
          </a:blip>
          <a:stretch>
            <a:fillRect/>
          </a:stretch>
        </p:blipFill>
        <p:spPr bwMode="auto">
          <a:xfrm>
            <a:off x="643467" y="702733"/>
            <a:ext cx="10905066" cy="5452533"/>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2082317265"/>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103" name="Rectangle 4102">
            <a:extLst>
              <a:ext uri="{FF2B5EF4-FFF2-40B4-BE49-F238E27FC236}">
                <a16:creationId xmlns:a16="http://schemas.microsoft.com/office/drawing/2014/main" id="{282E2A95-1A08-4118-83C6-B1CA5648E075}"/>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0" y="0"/>
            <a:ext cx="12192000" cy="6858000"/>
          </a:xfrm>
          <a:prstGeom prst="rect">
            <a:avLst/>
          </a:prstGeom>
          <a:ln>
            <a:noFill/>
          </a:ln>
        </p:spPr>
        <p:style>
          <a:lnRef idx="2">
            <a:schemeClr val="accent1">
              <a:shade val="50000"/>
            </a:schemeClr>
          </a:lnRef>
          <a:fillRef idx="1001">
            <a:schemeClr val="lt1"/>
          </a:fillRef>
          <a:effectRef idx="0">
            <a:schemeClr val="accent1"/>
          </a:effectRef>
          <a:fontRef idx="minor">
            <a:schemeClr val="lt1"/>
          </a:fontRef>
        </p:style>
        <p:txBody>
          <a:bodyPr rtlCol="0" anchor="ctr"/>
          <a:lstStyle/>
          <a:p>
            <a:pPr algn="ctr"/>
            <a:endParaRPr lang="en-US"/>
          </a:p>
        </p:txBody>
      </p:sp>
      <p:sp>
        <p:nvSpPr>
          <p:cNvPr id="4105" name="Rectangle 4104">
            <a:extLst>
              <a:ext uri="{FF2B5EF4-FFF2-40B4-BE49-F238E27FC236}">
                <a16:creationId xmlns:a16="http://schemas.microsoft.com/office/drawing/2014/main" id="{2FFEFC7E-85EE-4AC9-A351-FBEB13A1D62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245534" y="237744"/>
            <a:ext cx="2926080" cy="6382512"/>
          </a:xfrm>
          <a:prstGeom prst="rect">
            <a:avLst/>
          </a:prstGeom>
          <a:solidFill>
            <a:schemeClr val="bg1">
              <a:lumMod val="75000"/>
              <a:lumOff val="25000"/>
            </a:schemeClr>
          </a:solidFill>
          <a:ln>
            <a:noFill/>
          </a:ln>
        </p:spPr>
        <p:style>
          <a:lnRef idx="2">
            <a:schemeClr val="accent1">
              <a:shade val="50000"/>
            </a:schemeClr>
          </a:lnRef>
          <a:fillRef idx="1">
            <a:schemeClr val="accent1"/>
          </a:fillRef>
          <a:effectRef idx="0">
            <a:schemeClr val="accent1"/>
          </a:effectRef>
          <a:fontRef idx="minor">
            <a:schemeClr val="lt1"/>
          </a:fontRef>
        </p:style>
      </p:sp>
      <p:sp>
        <p:nvSpPr>
          <p:cNvPr id="4107" name="Rectangle 4106">
            <a:extLst>
              <a:ext uri="{FF2B5EF4-FFF2-40B4-BE49-F238E27FC236}">
                <a16:creationId xmlns:a16="http://schemas.microsoft.com/office/drawing/2014/main" id="{CB2511BB-FC4C-45F3-94EB-661D6806C942}"/>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419100" y="413053"/>
            <a:ext cx="2616201" cy="6064596"/>
          </a:xfrm>
          <a:prstGeom prst="rect">
            <a:avLst/>
          </a:prstGeom>
          <a:noFill/>
          <a:ln w="6350">
            <a:solidFill>
              <a:schemeClr val="tx1">
                <a:lumMod val="75000"/>
                <a:lumOff val="25000"/>
              </a:schemeClr>
            </a:solid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1">
            <a:extLst>
              <a:ext uri="{FF2B5EF4-FFF2-40B4-BE49-F238E27FC236}">
                <a16:creationId xmlns:a16="http://schemas.microsoft.com/office/drawing/2014/main" id="{80713088-82A8-8071-58CE-BEA7888359F3}"/>
              </a:ext>
            </a:extLst>
          </p:cNvPr>
          <p:cNvSpPr>
            <a:spLocks noGrp="1"/>
          </p:cNvSpPr>
          <p:nvPr>
            <p:ph type="title"/>
          </p:nvPr>
        </p:nvSpPr>
        <p:spPr>
          <a:xfrm>
            <a:off x="557720" y="612843"/>
            <a:ext cx="2312480" cy="1499738"/>
          </a:xfrm>
        </p:spPr>
        <p:txBody>
          <a:bodyPr anchor="b">
            <a:normAutofit/>
          </a:bodyPr>
          <a:lstStyle/>
          <a:p>
            <a:r>
              <a:rPr lang="en-SG" sz="2800"/>
              <a:t>Data Collected</a:t>
            </a:r>
            <a:endParaRPr lang="en-US" sz="2800"/>
          </a:p>
        </p:txBody>
      </p:sp>
      <p:sp>
        <p:nvSpPr>
          <p:cNvPr id="3" name="Content Placeholder 2">
            <a:extLst>
              <a:ext uri="{FF2B5EF4-FFF2-40B4-BE49-F238E27FC236}">
                <a16:creationId xmlns:a16="http://schemas.microsoft.com/office/drawing/2014/main" id="{DBD50860-33D6-E3D1-358A-5881409D84D4}"/>
              </a:ext>
            </a:extLst>
          </p:cNvPr>
          <p:cNvSpPr>
            <a:spLocks noGrp="1"/>
          </p:cNvSpPr>
          <p:nvPr>
            <p:ph idx="1"/>
          </p:nvPr>
        </p:nvSpPr>
        <p:spPr>
          <a:xfrm>
            <a:off x="557720" y="2149813"/>
            <a:ext cx="2312479" cy="3854197"/>
          </a:xfrm>
        </p:spPr>
        <p:txBody>
          <a:bodyPr>
            <a:normAutofit/>
          </a:bodyPr>
          <a:lstStyle/>
          <a:p>
            <a:r>
              <a:rPr lang="en-SG" sz="1400" dirty="0">
                <a:solidFill>
                  <a:schemeClr val="tx1">
                    <a:lumMod val="85000"/>
                    <a:lumOff val="15000"/>
                  </a:schemeClr>
                </a:solidFill>
              </a:rPr>
              <a:t>No. of infected students over time in each cycle/stage</a:t>
            </a:r>
          </a:p>
          <a:p>
            <a:endParaRPr lang="en-SG" sz="1400" dirty="0">
              <a:solidFill>
                <a:schemeClr val="tx1">
                  <a:lumMod val="85000"/>
                  <a:lumOff val="15000"/>
                </a:schemeClr>
              </a:solidFill>
            </a:endParaRPr>
          </a:p>
          <a:p>
            <a:endParaRPr lang="en-US" sz="1400" dirty="0">
              <a:solidFill>
                <a:schemeClr val="tx1">
                  <a:lumMod val="85000"/>
                  <a:lumOff val="15000"/>
                </a:schemeClr>
              </a:solidFill>
            </a:endParaRPr>
          </a:p>
        </p:txBody>
      </p:sp>
      <p:sp>
        <p:nvSpPr>
          <p:cNvPr id="4109" name="Rectangle 4108">
            <a:extLst>
              <a:ext uri="{FF2B5EF4-FFF2-40B4-BE49-F238E27FC236}">
                <a16:creationId xmlns:a16="http://schemas.microsoft.com/office/drawing/2014/main" id="{68DC0EC7-60EA-4BD3-BC04-D547DE1B2891}"/>
              </a:ext>
              <a:ext uri="{C183D7F6-B498-43B3-948B-1728B52AA6E4}">
                <adec:decorative xmlns:adec="http://schemas.microsoft.com/office/drawing/2017/decorative" val="1"/>
              </a:ext>
            </a:extLst>
          </p:cNvPr>
          <p:cNvSpPr>
            <a:spLocks noGrp="1" noRot="1" noChangeAspect="1" noMove="1" noResize="1" noEditPoints="1" noAdjustHandles="1" noChangeArrowheads="1" noChangeShapeType="1" noTextEdit="1"/>
          </p:cNvSpPr>
          <p:nvPr>
            <p:extLst>
              <p:ext uri="{386F3935-93C4-4BCD-93E2-E3B085C9AB24}">
                <p16:designElem xmlns:p16="http://schemas.microsoft.com/office/powerpoint/2015/main" val="1"/>
              </p:ext>
            </p:extLst>
          </p:nvPr>
        </p:nvSpPr>
        <p:spPr>
          <a:xfrm>
            <a:off x="3569764" y="413053"/>
            <a:ext cx="8212114" cy="6064596"/>
          </a:xfrm>
          <a:prstGeom prst="rect">
            <a:avLst/>
          </a:prstGeom>
          <a:noFill/>
          <a:ln w="6350" cap="sq" cmpd="sng" algn="ctr">
            <a:solidFill>
              <a:srgbClr val="404040"/>
            </a:solidFill>
            <a:prstDash val="solid"/>
            <a:miter lim="800000"/>
          </a:ln>
          <a:effectLst/>
        </p:spPr>
      </p:sp>
      <p:pic>
        <p:nvPicPr>
          <p:cNvPr id="4098" name="Picture 2">
            <a:extLst>
              <a:ext uri="{FF2B5EF4-FFF2-40B4-BE49-F238E27FC236}">
                <a16:creationId xmlns:a16="http://schemas.microsoft.com/office/drawing/2014/main" id="{C2CCBAA1-A83F-B26B-2792-6EFEF4A02AFF}"/>
              </a:ext>
            </a:extLst>
          </p:cNvPr>
          <p:cNvPicPr>
            <a:picLocks noChangeAspect="1" noChangeArrowheads="1"/>
          </p:cNvPicPr>
          <p:nvPr/>
        </p:nvPicPr>
        <p:blipFill>
          <a:blip r:embed="rId2">
            <a:extLst>
              <a:ext uri="{28A0092B-C50C-407E-A947-70E740481C1C}">
                <a14:useLocalDpi xmlns:a14="http://schemas.microsoft.com/office/drawing/2010/main" val="0"/>
              </a:ext>
            </a:extLst>
          </a:blip>
          <a:stretch>
            <a:fillRect/>
          </a:stretch>
        </p:blipFill>
        <p:spPr bwMode="auto">
          <a:xfrm>
            <a:off x="4049422" y="1633735"/>
            <a:ext cx="7237877" cy="3618938"/>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676461315"/>
      </p:ext>
    </p:extLst>
  </p:cSld>
  <p:clrMapOvr>
    <a:overrideClrMapping bg1="dk1" tx1="lt1" bg2="dk2" tx2="lt2" accent1="accent1" accent2="accent2" accent3="accent3" accent4="accent4" accent5="accent5" accent6="accent6" hlink="hlink" folHlink="folHlink"/>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5960" y="178115"/>
            <a:ext cx="10515600" cy="1325563"/>
          </a:xfrm>
        </p:spPr>
        <p:txBody>
          <a:bodyPr/>
          <a:lstStyle/>
          <a:p>
            <a:endParaRPr lang="en-SG" dirty="0"/>
          </a:p>
        </p:txBody>
      </p:sp>
      <p:graphicFrame>
        <p:nvGraphicFramePr>
          <p:cNvPr id="4" name="Content Placeholder 3"/>
          <p:cNvGraphicFramePr>
            <a:graphicFrameLocks noGrp="1"/>
          </p:cNvGraphicFramePr>
          <p:nvPr>
            <p:ph idx="1"/>
          </p:nvPr>
        </p:nvGraphicFramePr>
        <p:xfrm>
          <a:off x="1847213" y="365760"/>
          <a:ext cx="8213093" cy="6135048"/>
        </p:xfrm>
        <a:graphic>
          <a:graphicData uri="http://schemas.openxmlformats.org/drawingml/2006/table">
            <a:tbl>
              <a:tblPr firstRow="1" firstCol="1" bandRow="1">
                <a:tableStyleId>{5C22544A-7EE6-4342-B048-85BDC9FD1C3A}</a:tableStyleId>
              </a:tblPr>
              <a:tblGrid>
                <a:gridCol w="1173299">
                  <a:extLst>
                    <a:ext uri="{9D8B030D-6E8A-4147-A177-3AD203B41FA5}">
                      <a16:colId xmlns:a16="http://schemas.microsoft.com/office/drawing/2014/main" val="20000"/>
                    </a:ext>
                  </a:extLst>
                </a:gridCol>
                <a:gridCol w="1173299">
                  <a:extLst>
                    <a:ext uri="{9D8B030D-6E8A-4147-A177-3AD203B41FA5}">
                      <a16:colId xmlns:a16="http://schemas.microsoft.com/office/drawing/2014/main" val="20001"/>
                    </a:ext>
                  </a:extLst>
                </a:gridCol>
                <a:gridCol w="1173299">
                  <a:extLst>
                    <a:ext uri="{9D8B030D-6E8A-4147-A177-3AD203B41FA5}">
                      <a16:colId xmlns:a16="http://schemas.microsoft.com/office/drawing/2014/main" val="20002"/>
                    </a:ext>
                  </a:extLst>
                </a:gridCol>
                <a:gridCol w="1173299">
                  <a:extLst>
                    <a:ext uri="{9D8B030D-6E8A-4147-A177-3AD203B41FA5}">
                      <a16:colId xmlns:a16="http://schemas.microsoft.com/office/drawing/2014/main" val="20003"/>
                    </a:ext>
                  </a:extLst>
                </a:gridCol>
                <a:gridCol w="1173299">
                  <a:extLst>
                    <a:ext uri="{9D8B030D-6E8A-4147-A177-3AD203B41FA5}">
                      <a16:colId xmlns:a16="http://schemas.microsoft.com/office/drawing/2014/main" val="20004"/>
                    </a:ext>
                  </a:extLst>
                </a:gridCol>
                <a:gridCol w="1173299">
                  <a:extLst>
                    <a:ext uri="{9D8B030D-6E8A-4147-A177-3AD203B41FA5}">
                      <a16:colId xmlns:a16="http://schemas.microsoft.com/office/drawing/2014/main" val="20005"/>
                    </a:ext>
                  </a:extLst>
                </a:gridCol>
                <a:gridCol w="1173299">
                  <a:extLst>
                    <a:ext uri="{9D8B030D-6E8A-4147-A177-3AD203B41FA5}">
                      <a16:colId xmlns:a16="http://schemas.microsoft.com/office/drawing/2014/main" val="20006"/>
                    </a:ext>
                  </a:extLst>
                </a:gridCol>
              </a:tblGrid>
              <a:tr h="375003">
                <a:tc gridSpan="7">
                  <a:txBody>
                    <a:bodyPr/>
                    <a:lstStyle/>
                    <a:p>
                      <a:pPr algn="ctr">
                        <a:lnSpc>
                          <a:spcPct val="107000"/>
                        </a:lnSpc>
                        <a:spcAft>
                          <a:spcPts val="0"/>
                        </a:spcAft>
                      </a:pPr>
                      <a:r>
                        <a:rPr lang="en-SG" sz="2400" dirty="0">
                          <a:effectLst/>
                        </a:rPr>
                        <a:t>Table 3: Possibility Table</a:t>
                      </a:r>
                    </a:p>
                    <a:p>
                      <a:pPr algn="ctr">
                        <a:lnSpc>
                          <a:spcPct val="107000"/>
                        </a:lnSpc>
                        <a:spcAft>
                          <a:spcPts val="0"/>
                        </a:spcAft>
                      </a:pP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hMerge="1">
                  <a:txBody>
                    <a:bodyPr/>
                    <a:lstStyle/>
                    <a:p>
                      <a:endParaRPr lang="en-SG"/>
                    </a:p>
                  </a:txBody>
                  <a:tcPr/>
                </a:tc>
                <a:tc hMerge="1">
                  <a:txBody>
                    <a:bodyPr/>
                    <a:lstStyle/>
                    <a:p>
                      <a:endParaRPr lang="en-SG"/>
                    </a:p>
                  </a:txBody>
                  <a:tcPr/>
                </a:tc>
                <a:tc hMerge="1">
                  <a:txBody>
                    <a:bodyPr/>
                    <a:lstStyle/>
                    <a:p>
                      <a:endParaRPr lang="en-SG"/>
                    </a:p>
                  </a:txBody>
                  <a:tcPr/>
                </a:tc>
                <a:tc hMerge="1">
                  <a:txBody>
                    <a:bodyPr/>
                    <a:lstStyle/>
                    <a:p>
                      <a:endParaRPr lang="en-SG"/>
                    </a:p>
                  </a:txBody>
                  <a:tcPr/>
                </a:tc>
                <a:tc hMerge="1">
                  <a:txBody>
                    <a:bodyPr/>
                    <a:lstStyle/>
                    <a:p>
                      <a:endParaRPr lang="en-SG"/>
                    </a:p>
                  </a:txBody>
                  <a:tcPr/>
                </a:tc>
                <a:tc hMerge="1">
                  <a:txBody>
                    <a:bodyPr/>
                    <a:lstStyle/>
                    <a:p>
                      <a:endParaRPr lang="en-SG"/>
                    </a:p>
                  </a:txBody>
                  <a:tcPr/>
                </a:tc>
                <a:extLst>
                  <a:ext uri="{0D108BD9-81ED-4DB2-BD59-A6C34878D82A}">
                    <a16:rowId xmlns:a16="http://schemas.microsoft.com/office/drawing/2014/main" val="10000"/>
                  </a:ext>
                </a:extLst>
              </a:tr>
              <a:tr h="375003">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a:effectLst/>
                        </a:rPr>
                        <a:t>1</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a:effectLst/>
                        </a:rPr>
                        <a:t>2</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a:effectLst/>
                        </a:rPr>
                        <a:t>3</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a:effectLst/>
                        </a:rPr>
                        <a:t>4</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a:effectLst/>
                        </a:rPr>
                        <a:t>5</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6</a:t>
                      </a:r>
                    </a:p>
                    <a:p>
                      <a:pPr algn="ctr">
                        <a:lnSpc>
                          <a:spcPct val="107000"/>
                        </a:lnSpc>
                        <a:spcAft>
                          <a:spcPts val="0"/>
                        </a:spcAft>
                      </a:pP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01"/>
                  </a:ext>
                </a:extLst>
              </a:tr>
              <a:tr h="767386">
                <a:tc>
                  <a:txBody>
                    <a:bodyPr/>
                    <a:lstStyle/>
                    <a:p>
                      <a:pPr algn="ctr">
                        <a:lnSpc>
                          <a:spcPct val="107000"/>
                        </a:lnSpc>
                        <a:spcAft>
                          <a:spcPts val="0"/>
                        </a:spcAft>
                      </a:pPr>
                      <a:r>
                        <a:rPr lang="en-SG" sz="2400">
                          <a:effectLst/>
                        </a:rPr>
                        <a:t>1</a:t>
                      </a:r>
                    </a:p>
                    <a:p>
                      <a:pPr algn="ct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02"/>
                  </a:ext>
                </a:extLst>
              </a:tr>
              <a:tr h="767386">
                <a:tc>
                  <a:txBody>
                    <a:bodyPr/>
                    <a:lstStyle/>
                    <a:p>
                      <a:pPr algn="ctr">
                        <a:lnSpc>
                          <a:spcPct val="107000"/>
                        </a:lnSpc>
                        <a:spcAft>
                          <a:spcPts val="0"/>
                        </a:spcAft>
                      </a:pPr>
                      <a:r>
                        <a:rPr lang="en-SG" sz="2400">
                          <a:effectLst/>
                        </a:rPr>
                        <a:t>2</a:t>
                      </a:r>
                    </a:p>
                    <a:p>
                      <a:pPr algn="ct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03"/>
                  </a:ext>
                </a:extLst>
              </a:tr>
              <a:tr h="767386">
                <a:tc>
                  <a:txBody>
                    <a:bodyPr/>
                    <a:lstStyle/>
                    <a:p>
                      <a:pPr algn="ctr">
                        <a:lnSpc>
                          <a:spcPct val="107000"/>
                        </a:lnSpc>
                        <a:spcAft>
                          <a:spcPts val="0"/>
                        </a:spcAft>
                      </a:pPr>
                      <a:r>
                        <a:rPr lang="en-SG" sz="2400">
                          <a:effectLst/>
                        </a:rPr>
                        <a:t>3</a:t>
                      </a:r>
                    </a:p>
                    <a:p>
                      <a:pPr algn="ct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dirty="0">
                          <a:effectLst/>
                        </a:rPr>
                        <a:t> </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04"/>
                  </a:ext>
                </a:extLst>
              </a:tr>
              <a:tr h="767386">
                <a:tc>
                  <a:txBody>
                    <a:bodyPr/>
                    <a:lstStyle/>
                    <a:p>
                      <a:pPr algn="ctr">
                        <a:lnSpc>
                          <a:spcPct val="107000"/>
                        </a:lnSpc>
                        <a:spcAft>
                          <a:spcPts val="0"/>
                        </a:spcAft>
                      </a:pPr>
                      <a:r>
                        <a:rPr lang="en-SG" sz="2400">
                          <a:effectLst/>
                        </a:rPr>
                        <a:t>4</a:t>
                      </a:r>
                    </a:p>
                    <a:p>
                      <a:pPr algn="ct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05"/>
                  </a:ext>
                </a:extLst>
              </a:tr>
              <a:tr h="767386">
                <a:tc>
                  <a:txBody>
                    <a:bodyPr/>
                    <a:lstStyle/>
                    <a:p>
                      <a:pPr algn="ctr">
                        <a:lnSpc>
                          <a:spcPct val="107000"/>
                        </a:lnSpc>
                        <a:spcAft>
                          <a:spcPts val="0"/>
                        </a:spcAft>
                      </a:pPr>
                      <a:r>
                        <a:rPr lang="en-SG" sz="2400">
                          <a:effectLst/>
                        </a:rPr>
                        <a:t>5</a:t>
                      </a:r>
                    </a:p>
                    <a:p>
                      <a:pPr algn="ct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06"/>
                  </a:ext>
                </a:extLst>
              </a:tr>
              <a:tr h="767386">
                <a:tc>
                  <a:txBody>
                    <a:bodyPr/>
                    <a:lstStyle/>
                    <a:p>
                      <a:pPr algn="ctr">
                        <a:lnSpc>
                          <a:spcPct val="107000"/>
                        </a:lnSpc>
                        <a:spcAft>
                          <a:spcPts val="0"/>
                        </a:spcAft>
                      </a:pPr>
                      <a:r>
                        <a:rPr lang="en-SG" sz="2400">
                          <a:effectLst/>
                        </a:rPr>
                        <a:t>6</a:t>
                      </a:r>
                    </a:p>
                    <a:p>
                      <a:pPr algn="ct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nSpc>
                          <a:spcPct val="107000"/>
                        </a:lnSpc>
                        <a:spcAft>
                          <a:spcPts val="0"/>
                        </a:spcAft>
                      </a:pPr>
                      <a:r>
                        <a:rPr lang="en-SG" sz="2400" dirty="0">
                          <a:effectLst/>
                        </a:rPr>
                        <a:t> </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386001917"/>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695960" y="178115"/>
            <a:ext cx="10515600" cy="1325563"/>
          </a:xfrm>
        </p:spPr>
        <p:txBody>
          <a:bodyPr/>
          <a:lstStyle/>
          <a:p>
            <a:endParaRPr lang="en-SG" dirty="0"/>
          </a:p>
        </p:txBody>
      </p:sp>
      <p:graphicFrame>
        <p:nvGraphicFramePr>
          <p:cNvPr id="4" name="Content Placeholder 3"/>
          <p:cNvGraphicFramePr>
            <a:graphicFrameLocks noGrp="1"/>
          </p:cNvGraphicFramePr>
          <p:nvPr>
            <p:ph idx="1"/>
          </p:nvPr>
        </p:nvGraphicFramePr>
        <p:xfrm>
          <a:off x="1847213" y="365760"/>
          <a:ext cx="8213093" cy="6135048"/>
        </p:xfrm>
        <a:graphic>
          <a:graphicData uri="http://schemas.openxmlformats.org/drawingml/2006/table">
            <a:tbl>
              <a:tblPr firstRow="1" firstCol="1" bandRow="1">
                <a:tableStyleId>{5C22544A-7EE6-4342-B048-85BDC9FD1C3A}</a:tableStyleId>
              </a:tblPr>
              <a:tblGrid>
                <a:gridCol w="1173299">
                  <a:extLst>
                    <a:ext uri="{9D8B030D-6E8A-4147-A177-3AD203B41FA5}">
                      <a16:colId xmlns:a16="http://schemas.microsoft.com/office/drawing/2014/main" val="20000"/>
                    </a:ext>
                  </a:extLst>
                </a:gridCol>
                <a:gridCol w="1173299">
                  <a:extLst>
                    <a:ext uri="{9D8B030D-6E8A-4147-A177-3AD203B41FA5}">
                      <a16:colId xmlns:a16="http://schemas.microsoft.com/office/drawing/2014/main" val="20001"/>
                    </a:ext>
                  </a:extLst>
                </a:gridCol>
                <a:gridCol w="1173299">
                  <a:extLst>
                    <a:ext uri="{9D8B030D-6E8A-4147-A177-3AD203B41FA5}">
                      <a16:colId xmlns:a16="http://schemas.microsoft.com/office/drawing/2014/main" val="20002"/>
                    </a:ext>
                  </a:extLst>
                </a:gridCol>
                <a:gridCol w="1173299">
                  <a:extLst>
                    <a:ext uri="{9D8B030D-6E8A-4147-A177-3AD203B41FA5}">
                      <a16:colId xmlns:a16="http://schemas.microsoft.com/office/drawing/2014/main" val="20003"/>
                    </a:ext>
                  </a:extLst>
                </a:gridCol>
                <a:gridCol w="1173299">
                  <a:extLst>
                    <a:ext uri="{9D8B030D-6E8A-4147-A177-3AD203B41FA5}">
                      <a16:colId xmlns:a16="http://schemas.microsoft.com/office/drawing/2014/main" val="20004"/>
                    </a:ext>
                  </a:extLst>
                </a:gridCol>
                <a:gridCol w="1173299">
                  <a:extLst>
                    <a:ext uri="{9D8B030D-6E8A-4147-A177-3AD203B41FA5}">
                      <a16:colId xmlns:a16="http://schemas.microsoft.com/office/drawing/2014/main" val="20005"/>
                    </a:ext>
                  </a:extLst>
                </a:gridCol>
                <a:gridCol w="1173299">
                  <a:extLst>
                    <a:ext uri="{9D8B030D-6E8A-4147-A177-3AD203B41FA5}">
                      <a16:colId xmlns:a16="http://schemas.microsoft.com/office/drawing/2014/main" val="20006"/>
                    </a:ext>
                  </a:extLst>
                </a:gridCol>
              </a:tblGrid>
              <a:tr h="375003">
                <a:tc gridSpan="7">
                  <a:txBody>
                    <a:bodyPr/>
                    <a:lstStyle/>
                    <a:p>
                      <a:pPr algn="ctr">
                        <a:lnSpc>
                          <a:spcPct val="107000"/>
                        </a:lnSpc>
                        <a:spcAft>
                          <a:spcPts val="0"/>
                        </a:spcAft>
                      </a:pPr>
                      <a:r>
                        <a:rPr lang="en-SG" sz="2400" dirty="0">
                          <a:effectLst/>
                        </a:rPr>
                        <a:t>Table 3: Possibility Table</a:t>
                      </a:r>
                    </a:p>
                    <a:p>
                      <a:pPr algn="ctr">
                        <a:lnSpc>
                          <a:spcPct val="107000"/>
                        </a:lnSpc>
                        <a:spcAft>
                          <a:spcPts val="0"/>
                        </a:spcAft>
                      </a:pP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hMerge="1">
                  <a:txBody>
                    <a:bodyPr/>
                    <a:lstStyle/>
                    <a:p>
                      <a:endParaRPr lang="en-SG"/>
                    </a:p>
                  </a:txBody>
                  <a:tcPr/>
                </a:tc>
                <a:tc hMerge="1">
                  <a:txBody>
                    <a:bodyPr/>
                    <a:lstStyle/>
                    <a:p>
                      <a:endParaRPr lang="en-SG"/>
                    </a:p>
                  </a:txBody>
                  <a:tcPr/>
                </a:tc>
                <a:tc hMerge="1">
                  <a:txBody>
                    <a:bodyPr/>
                    <a:lstStyle/>
                    <a:p>
                      <a:endParaRPr lang="en-SG"/>
                    </a:p>
                  </a:txBody>
                  <a:tcPr/>
                </a:tc>
                <a:tc hMerge="1">
                  <a:txBody>
                    <a:bodyPr/>
                    <a:lstStyle/>
                    <a:p>
                      <a:endParaRPr lang="en-SG"/>
                    </a:p>
                  </a:txBody>
                  <a:tcPr/>
                </a:tc>
                <a:tc hMerge="1">
                  <a:txBody>
                    <a:bodyPr/>
                    <a:lstStyle/>
                    <a:p>
                      <a:endParaRPr lang="en-SG"/>
                    </a:p>
                  </a:txBody>
                  <a:tcPr/>
                </a:tc>
                <a:tc hMerge="1">
                  <a:txBody>
                    <a:bodyPr/>
                    <a:lstStyle/>
                    <a:p>
                      <a:endParaRPr lang="en-SG"/>
                    </a:p>
                  </a:txBody>
                  <a:tcPr/>
                </a:tc>
                <a:extLst>
                  <a:ext uri="{0D108BD9-81ED-4DB2-BD59-A6C34878D82A}">
                    <a16:rowId xmlns:a16="http://schemas.microsoft.com/office/drawing/2014/main" val="10000"/>
                  </a:ext>
                </a:extLst>
              </a:tr>
              <a:tr h="375003">
                <a:tc>
                  <a:txBody>
                    <a:bodyPr/>
                    <a:lstStyle/>
                    <a:p>
                      <a:pP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b="1" dirty="0">
                          <a:effectLst/>
                        </a:rPr>
                        <a:t>1</a:t>
                      </a:r>
                      <a:endParaRPr lang="en-SG" sz="2400" b="1"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b="1" dirty="0">
                          <a:effectLst/>
                        </a:rPr>
                        <a:t>2</a:t>
                      </a:r>
                      <a:endParaRPr lang="en-SG" sz="2400" b="1"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b="1" dirty="0">
                          <a:effectLst/>
                        </a:rPr>
                        <a:t>3</a:t>
                      </a:r>
                      <a:endParaRPr lang="en-SG" sz="2400" b="1"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b="1" dirty="0">
                          <a:effectLst/>
                        </a:rPr>
                        <a:t>4</a:t>
                      </a:r>
                      <a:endParaRPr lang="en-SG" sz="2400" b="1"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b="1" dirty="0">
                          <a:effectLst/>
                        </a:rPr>
                        <a:t>5</a:t>
                      </a:r>
                      <a:endParaRPr lang="en-SG" sz="2400" b="1"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b="1" dirty="0">
                          <a:effectLst/>
                        </a:rPr>
                        <a:t>6</a:t>
                      </a:r>
                    </a:p>
                    <a:p>
                      <a:pPr algn="ctr">
                        <a:lnSpc>
                          <a:spcPct val="107000"/>
                        </a:lnSpc>
                        <a:spcAft>
                          <a:spcPts val="0"/>
                        </a:spcAft>
                      </a:pPr>
                      <a:endParaRPr lang="en-SG" sz="2400" b="1"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01"/>
                  </a:ext>
                </a:extLst>
              </a:tr>
              <a:tr h="767386">
                <a:tc>
                  <a:txBody>
                    <a:bodyPr/>
                    <a:lstStyle/>
                    <a:p>
                      <a:pPr algn="ctr">
                        <a:lnSpc>
                          <a:spcPct val="107000"/>
                        </a:lnSpc>
                        <a:spcAft>
                          <a:spcPts val="0"/>
                        </a:spcAft>
                      </a:pPr>
                      <a:r>
                        <a:rPr lang="en-SG" sz="2400" b="1" dirty="0">
                          <a:effectLst/>
                        </a:rPr>
                        <a:t>1</a:t>
                      </a:r>
                    </a:p>
                    <a:p>
                      <a:pPr algn="ctr">
                        <a:lnSpc>
                          <a:spcPct val="107000"/>
                        </a:lnSpc>
                        <a:spcAft>
                          <a:spcPts val="0"/>
                        </a:spcAft>
                      </a:pPr>
                      <a:r>
                        <a:rPr lang="en-SG" sz="2400" b="1" dirty="0">
                          <a:effectLst/>
                        </a:rPr>
                        <a:t> </a:t>
                      </a:r>
                      <a:endParaRPr lang="en-SG" sz="2400" b="1"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2</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3</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4</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5</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6</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7</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02"/>
                  </a:ext>
                </a:extLst>
              </a:tr>
              <a:tr h="767386">
                <a:tc>
                  <a:txBody>
                    <a:bodyPr/>
                    <a:lstStyle/>
                    <a:p>
                      <a:pPr algn="ctr">
                        <a:lnSpc>
                          <a:spcPct val="107000"/>
                        </a:lnSpc>
                        <a:spcAft>
                          <a:spcPts val="0"/>
                        </a:spcAft>
                      </a:pPr>
                      <a:r>
                        <a:rPr lang="en-SG" sz="2400" b="1" dirty="0">
                          <a:effectLst/>
                        </a:rPr>
                        <a:t>2</a:t>
                      </a:r>
                    </a:p>
                    <a:p>
                      <a:pPr algn="ctr">
                        <a:lnSpc>
                          <a:spcPct val="107000"/>
                        </a:lnSpc>
                        <a:spcAft>
                          <a:spcPts val="0"/>
                        </a:spcAft>
                      </a:pPr>
                      <a:r>
                        <a:rPr lang="en-SG" sz="2400" b="1" dirty="0">
                          <a:effectLst/>
                        </a:rPr>
                        <a:t> </a:t>
                      </a:r>
                      <a:endParaRPr lang="en-SG" sz="2400" b="1"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3</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4</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5</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6</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7</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8</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03"/>
                  </a:ext>
                </a:extLst>
              </a:tr>
              <a:tr h="767386">
                <a:tc>
                  <a:txBody>
                    <a:bodyPr/>
                    <a:lstStyle/>
                    <a:p>
                      <a:pPr algn="ctr">
                        <a:lnSpc>
                          <a:spcPct val="107000"/>
                        </a:lnSpc>
                        <a:spcAft>
                          <a:spcPts val="0"/>
                        </a:spcAft>
                      </a:pPr>
                      <a:r>
                        <a:rPr lang="en-SG" sz="2400" b="1" dirty="0">
                          <a:effectLst/>
                        </a:rPr>
                        <a:t>3</a:t>
                      </a:r>
                    </a:p>
                    <a:p>
                      <a:pPr algn="ctr">
                        <a:lnSpc>
                          <a:spcPct val="107000"/>
                        </a:lnSpc>
                        <a:spcAft>
                          <a:spcPts val="0"/>
                        </a:spcAft>
                      </a:pPr>
                      <a:r>
                        <a:rPr lang="en-SG" sz="2400" b="1" dirty="0">
                          <a:effectLst/>
                        </a:rPr>
                        <a:t> </a:t>
                      </a:r>
                      <a:endParaRPr lang="en-SG" sz="2400" b="1"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4</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5</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6</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7</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8</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9</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04"/>
                  </a:ext>
                </a:extLst>
              </a:tr>
              <a:tr h="767386">
                <a:tc>
                  <a:txBody>
                    <a:bodyPr/>
                    <a:lstStyle/>
                    <a:p>
                      <a:pPr algn="ctr">
                        <a:lnSpc>
                          <a:spcPct val="107000"/>
                        </a:lnSpc>
                        <a:spcAft>
                          <a:spcPts val="0"/>
                        </a:spcAft>
                      </a:pPr>
                      <a:r>
                        <a:rPr lang="en-SG" sz="2400" b="1" dirty="0">
                          <a:effectLst/>
                        </a:rPr>
                        <a:t>4</a:t>
                      </a:r>
                    </a:p>
                    <a:p>
                      <a:pPr algn="ctr">
                        <a:lnSpc>
                          <a:spcPct val="107000"/>
                        </a:lnSpc>
                        <a:spcAft>
                          <a:spcPts val="0"/>
                        </a:spcAft>
                      </a:pPr>
                      <a:r>
                        <a:rPr lang="en-SG" sz="2400" b="1" dirty="0">
                          <a:effectLst/>
                        </a:rPr>
                        <a:t> </a:t>
                      </a:r>
                      <a:endParaRPr lang="en-SG" sz="2400" b="1"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5</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6</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7</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8</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9</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10</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05"/>
                  </a:ext>
                </a:extLst>
              </a:tr>
              <a:tr h="767386">
                <a:tc>
                  <a:txBody>
                    <a:bodyPr/>
                    <a:lstStyle/>
                    <a:p>
                      <a:pPr algn="ctr">
                        <a:lnSpc>
                          <a:spcPct val="107000"/>
                        </a:lnSpc>
                        <a:spcAft>
                          <a:spcPts val="0"/>
                        </a:spcAft>
                      </a:pPr>
                      <a:r>
                        <a:rPr lang="en-SG" sz="2400" b="1" dirty="0">
                          <a:effectLst/>
                        </a:rPr>
                        <a:t>5</a:t>
                      </a:r>
                    </a:p>
                    <a:p>
                      <a:pPr algn="ctr">
                        <a:lnSpc>
                          <a:spcPct val="107000"/>
                        </a:lnSpc>
                        <a:spcAft>
                          <a:spcPts val="0"/>
                        </a:spcAft>
                      </a:pPr>
                      <a:r>
                        <a:rPr lang="en-SG" sz="2400" b="1" dirty="0">
                          <a:effectLst/>
                        </a:rPr>
                        <a:t> </a:t>
                      </a:r>
                      <a:endParaRPr lang="en-SG" sz="2400" b="1"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6</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7</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8</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9</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10</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11</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06"/>
                  </a:ext>
                </a:extLst>
              </a:tr>
              <a:tr h="767386">
                <a:tc>
                  <a:txBody>
                    <a:bodyPr/>
                    <a:lstStyle/>
                    <a:p>
                      <a:pPr algn="ctr">
                        <a:lnSpc>
                          <a:spcPct val="107000"/>
                        </a:lnSpc>
                        <a:spcAft>
                          <a:spcPts val="0"/>
                        </a:spcAft>
                      </a:pPr>
                      <a:r>
                        <a:rPr lang="en-SG" sz="2400" b="1" dirty="0">
                          <a:effectLst/>
                        </a:rPr>
                        <a:t>6</a:t>
                      </a:r>
                    </a:p>
                    <a:p>
                      <a:pPr algn="ctr">
                        <a:lnSpc>
                          <a:spcPct val="107000"/>
                        </a:lnSpc>
                        <a:spcAft>
                          <a:spcPts val="0"/>
                        </a:spcAft>
                      </a:pPr>
                      <a:r>
                        <a:rPr lang="en-SG" sz="2400" b="1" dirty="0">
                          <a:effectLst/>
                        </a:rPr>
                        <a:t> </a:t>
                      </a:r>
                      <a:endParaRPr lang="en-SG" sz="2400" b="1"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7</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8</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9</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10</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11</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12</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1125036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endParaRPr lang="en-SG"/>
          </a:p>
        </p:txBody>
      </p:sp>
      <p:graphicFrame>
        <p:nvGraphicFramePr>
          <p:cNvPr id="4" name="Content Placeholder 3"/>
          <p:cNvGraphicFramePr>
            <a:graphicFrameLocks noGrp="1"/>
          </p:cNvGraphicFramePr>
          <p:nvPr>
            <p:ph idx="1"/>
          </p:nvPr>
        </p:nvGraphicFramePr>
        <p:xfrm>
          <a:off x="3070860" y="1027906"/>
          <a:ext cx="5725160" cy="5224659"/>
        </p:xfrm>
        <a:graphic>
          <a:graphicData uri="http://schemas.openxmlformats.org/drawingml/2006/table">
            <a:tbl>
              <a:tblPr firstRow="1" firstCol="1" bandRow="1">
                <a:tableStyleId>{5C22544A-7EE6-4342-B048-85BDC9FD1C3A}</a:tableStyleId>
              </a:tblPr>
              <a:tblGrid>
                <a:gridCol w="2862580">
                  <a:extLst>
                    <a:ext uri="{9D8B030D-6E8A-4147-A177-3AD203B41FA5}">
                      <a16:colId xmlns:a16="http://schemas.microsoft.com/office/drawing/2014/main" val="20000"/>
                    </a:ext>
                  </a:extLst>
                </a:gridCol>
                <a:gridCol w="2862580">
                  <a:extLst>
                    <a:ext uri="{9D8B030D-6E8A-4147-A177-3AD203B41FA5}">
                      <a16:colId xmlns:a16="http://schemas.microsoft.com/office/drawing/2014/main" val="20001"/>
                    </a:ext>
                  </a:extLst>
                </a:gridCol>
              </a:tblGrid>
              <a:tr h="0">
                <a:tc gridSpan="2">
                  <a:txBody>
                    <a:bodyPr/>
                    <a:lstStyle/>
                    <a:p>
                      <a:pPr algn="ctr">
                        <a:lnSpc>
                          <a:spcPct val="107000"/>
                        </a:lnSpc>
                        <a:spcAft>
                          <a:spcPts val="0"/>
                        </a:spcAft>
                      </a:pPr>
                      <a:r>
                        <a:rPr lang="en-SG" sz="2400" dirty="0">
                          <a:effectLst/>
                        </a:rPr>
                        <a:t>Table 4: Probability of Getting a Certain Sum</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hMerge="1">
                  <a:txBody>
                    <a:bodyPr/>
                    <a:lstStyle/>
                    <a:p>
                      <a:endParaRPr lang="en-SG"/>
                    </a:p>
                  </a:txBody>
                  <a:tcPr/>
                </a:tc>
                <a:extLst>
                  <a:ext uri="{0D108BD9-81ED-4DB2-BD59-A6C34878D82A}">
                    <a16:rowId xmlns:a16="http://schemas.microsoft.com/office/drawing/2014/main" val="10000"/>
                  </a:ext>
                </a:extLst>
              </a:tr>
              <a:tr h="0">
                <a:tc>
                  <a:txBody>
                    <a:bodyPr/>
                    <a:lstStyle/>
                    <a:p>
                      <a:pPr algn="ctr">
                        <a:lnSpc>
                          <a:spcPct val="107000"/>
                        </a:lnSpc>
                        <a:spcAft>
                          <a:spcPts val="0"/>
                        </a:spcAft>
                      </a:pPr>
                      <a:r>
                        <a:rPr lang="en-SG" sz="2400">
                          <a:effectLst/>
                        </a:rPr>
                        <a:t>Sum</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a:effectLst/>
                        </a:rPr>
                        <a:t>Probability</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01"/>
                  </a:ext>
                </a:extLst>
              </a:tr>
              <a:tr h="0">
                <a:tc>
                  <a:txBody>
                    <a:bodyPr/>
                    <a:lstStyle/>
                    <a:p>
                      <a:pPr algn="ctr">
                        <a:lnSpc>
                          <a:spcPct val="107000"/>
                        </a:lnSpc>
                        <a:spcAft>
                          <a:spcPts val="0"/>
                        </a:spcAft>
                      </a:pPr>
                      <a:r>
                        <a:rPr lang="en-SG" sz="2400">
                          <a:effectLst/>
                        </a:rPr>
                        <a:t>2</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02"/>
                  </a:ext>
                </a:extLst>
              </a:tr>
              <a:tr h="0">
                <a:tc>
                  <a:txBody>
                    <a:bodyPr/>
                    <a:lstStyle/>
                    <a:p>
                      <a:pPr algn="ctr">
                        <a:lnSpc>
                          <a:spcPct val="107000"/>
                        </a:lnSpc>
                        <a:spcAft>
                          <a:spcPts val="0"/>
                        </a:spcAft>
                      </a:pPr>
                      <a:r>
                        <a:rPr lang="en-SG" sz="2400">
                          <a:effectLst/>
                        </a:rPr>
                        <a:t>3</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03"/>
                  </a:ext>
                </a:extLst>
              </a:tr>
              <a:tr h="0">
                <a:tc>
                  <a:txBody>
                    <a:bodyPr/>
                    <a:lstStyle/>
                    <a:p>
                      <a:pPr algn="ctr">
                        <a:lnSpc>
                          <a:spcPct val="107000"/>
                        </a:lnSpc>
                        <a:spcAft>
                          <a:spcPts val="0"/>
                        </a:spcAft>
                      </a:pPr>
                      <a:r>
                        <a:rPr lang="en-SG" sz="2400">
                          <a:effectLst/>
                        </a:rPr>
                        <a:t>4</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04"/>
                  </a:ext>
                </a:extLst>
              </a:tr>
              <a:tr h="0">
                <a:tc>
                  <a:txBody>
                    <a:bodyPr/>
                    <a:lstStyle/>
                    <a:p>
                      <a:pPr algn="ctr">
                        <a:lnSpc>
                          <a:spcPct val="107000"/>
                        </a:lnSpc>
                        <a:spcAft>
                          <a:spcPts val="0"/>
                        </a:spcAft>
                      </a:pPr>
                      <a:r>
                        <a:rPr lang="en-SG" sz="2400">
                          <a:effectLst/>
                        </a:rPr>
                        <a:t>5</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05"/>
                  </a:ext>
                </a:extLst>
              </a:tr>
              <a:tr h="0">
                <a:tc>
                  <a:txBody>
                    <a:bodyPr/>
                    <a:lstStyle/>
                    <a:p>
                      <a:pPr algn="ctr">
                        <a:lnSpc>
                          <a:spcPct val="107000"/>
                        </a:lnSpc>
                        <a:spcAft>
                          <a:spcPts val="0"/>
                        </a:spcAft>
                      </a:pPr>
                      <a:r>
                        <a:rPr lang="en-SG" sz="2400">
                          <a:effectLst/>
                        </a:rPr>
                        <a:t>6</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06"/>
                  </a:ext>
                </a:extLst>
              </a:tr>
              <a:tr h="0">
                <a:tc>
                  <a:txBody>
                    <a:bodyPr/>
                    <a:lstStyle/>
                    <a:p>
                      <a:pPr algn="ctr">
                        <a:lnSpc>
                          <a:spcPct val="107000"/>
                        </a:lnSpc>
                        <a:spcAft>
                          <a:spcPts val="0"/>
                        </a:spcAft>
                      </a:pPr>
                      <a:r>
                        <a:rPr lang="en-SG" sz="2400">
                          <a:effectLst/>
                        </a:rPr>
                        <a:t>7</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07"/>
                  </a:ext>
                </a:extLst>
              </a:tr>
              <a:tr h="0">
                <a:tc>
                  <a:txBody>
                    <a:bodyPr/>
                    <a:lstStyle/>
                    <a:p>
                      <a:pPr algn="ctr">
                        <a:lnSpc>
                          <a:spcPct val="107000"/>
                        </a:lnSpc>
                        <a:spcAft>
                          <a:spcPts val="0"/>
                        </a:spcAft>
                      </a:pPr>
                      <a:r>
                        <a:rPr lang="en-SG" sz="2400">
                          <a:effectLst/>
                        </a:rPr>
                        <a:t>8</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08"/>
                  </a:ext>
                </a:extLst>
              </a:tr>
              <a:tr h="0">
                <a:tc>
                  <a:txBody>
                    <a:bodyPr/>
                    <a:lstStyle/>
                    <a:p>
                      <a:pPr algn="ctr">
                        <a:lnSpc>
                          <a:spcPct val="107000"/>
                        </a:lnSpc>
                        <a:spcAft>
                          <a:spcPts val="0"/>
                        </a:spcAft>
                      </a:pPr>
                      <a:r>
                        <a:rPr lang="en-SG" sz="2400">
                          <a:effectLst/>
                        </a:rPr>
                        <a:t>9</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09"/>
                  </a:ext>
                </a:extLst>
              </a:tr>
              <a:tr h="0">
                <a:tc>
                  <a:txBody>
                    <a:bodyPr/>
                    <a:lstStyle/>
                    <a:p>
                      <a:pPr algn="ctr">
                        <a:lnSpc>
                          <a:spcPct val="107000"/>
                        </a:lnSpc>
                        <a:spcAft>
                          <a:spcPts val="0"/>
                        </a:spcAft>
                      </a:pPr>
                      <a:r>
                        <a:rPr lang="en-SG" sz="2400">
                          <a:effectLst/>
                        </a:rPr>
                        <a:t>10</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10"/>
                  </a:ext>
                </a:extLst>
              </a:tr>
              <a:tr h="0">
                <a:tc>
                  <a:txBody>
                    <a:bodyPr/>
                    <a:lstStyle/>
                    <a:p>
                      <a:pPr algn="ctr">
                        <a:lnSpc>
                          <a:spcPct val="107000"/>
                        </a:lnSpc>
                        <a:spcAft>
                          <a:spcPts val="0"/>
                        </a:spcAft>
                      </a:pPr>
                      <a:r>
                        <a:rPr lang="en-SG" sz="2400">
                          <a:effectLst/>
                        </a:rPr>
                        <a:t>11</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a:effectLst/>
                        </a:rPr>
                        <a:t> </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11"/>
                  </a:ext>
                </a:extLst>
              </a:tr>
              <a:tr h="0">
                <a:tc>
                  <a:txBody>
                    <a:bodyPr/>
                    <a:lstStyle/>
                    <a:p>
                      <a:pPr algn="ctr">
                        <a:lnSpc>
                          <a:spcPct val="107000"/>
                        </a:lnSpc>
                        <a:spcAft>
                          <a:spcPts val="0"/>
                        </a:spcAft>
                      </a:pPr>
                      <a:r>
                        <a:rPr lang="en-SG" sz="2400">
                          <a:effectLst/>
                        </a:rPr>
                        <a:t>12</a:t>
                      </a:r>
                      <a:endParaRPr lang="en-SG" sz="240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tc>
                  <a:txBody>
                    <a:bodyPr/>
                    <a:lstStyle/>
                    <a:p>
                      <a:pPr algn="ctr">
                        <a:lnSpc>
                          <a:spcPct val="107000"/>
                        </a:lnSpc>
                        <a:spcAft>
                          <a:spcPts val="0"/>
                        </a:spcAft>
                      </a:pPr>
                      <a:r>
                        <a:rPr lang="en-SG" sz="2400" dirty="0">
                          <a:effectLst/>
                        </a:rPr>
                        <a:t> </a:t>
                      </a:r>
                      <a:endParaRPr lang="en-SG" sz="2400" dirty="0">
                        <a:effectLst/>
                        <a:latin typeface="Calibri" panose="020F0502020204030204" pitchFamily="34" charset="0"/>
                        <a:ea typeface="Calibri" panose="020F0502020204030204" pitchFamily="34" charset="0"/>
                        <a:cs typeface="Latha" panose="020B0604020202020204" pitchFamily="34" charset="0"/>
                      </a:endParaRPr>
                    </a:p>
                  </a:txBody>
                  <a:tcPr marL="68580" marR="68580" marT="0" marB="0"/>
                </a:tc>
                <a:extLst>
                  <a:ext uri="{0D108BD9-81ED-4DB2-BD59-A6C34878D82A}">
                    <a16:rowId xmlns:a16="http://schemas.microsoft.com/office/drawing/2014/main" val="10012"/>
                  </a:ext>
                </a:extLst>
              </a:tr>
            </a:tbl>
          </a:graphicData>
        </a:graphic>
      </p:graphicFrame>
    </p:spTree>
    <p:extLst>
      <p:ext uri="{BB962C8B-B14F-4D97-AF65-F5344CB8AC3E}">
        <p14:creationId xmlns:p14="http://schemas.microsoft.com/office/powerpoint/2010/main" val="2516919059"/>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SavonVTI">
  <a:themeElements>
    <a:clrScheme name="AnalogousFromLightSeedRightStep">
      <a:dk1>
        <a:srgbClr val="000000"/>
      </a:dk1>
      <a:lt1>
        <a:srgbClr val="FFFFFF"/>
      </a:lt1>
      <a:dk2>
        <a:srgbClr val="382441"/>
      </a:dk2>
      <a:lt2>
        <a:srgbClr val="E8E7E2"/>
      </a:lt2>
      <a:accent1>
        <a:srgbClr val="6E81EE"/>
      </a:accent1>
      <a:accent2>
        <a:srgbClr val="784EEB"/>
      </a:accent2>
      <a:accent3>
        <a:srgbClr val="C66EEE"/>
      </a:accent3>
      <a:accent4>
        <a:srgbClr val="EB4EDA"/>
      </a:accent4>
      <a:accent5>
        <a:srgbClr val="EE6EAB"/>
      </a:accent5>
      <a:accent6>
        <a:srgbClr val="EB4E58"/>
      </a:accent6>
      <a:hlink>
        <a:srgbClr val="8B8354"/>
      </a:hlink>
      <a:folHlink>
        <a:srgbClr val="7F7F7F"/>
      </a:folHlink>
    </a:clrScheme>
    <a:fontScheme name="Savon">
      <a:majorFont>
        <a:latin typeface="Century Schoolbook"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Franklin Gothic Book" panose="02020404030301010803"/>
        <a:ea typeface=""/>
        <a:cs typeface=""/>
        <a:font script="Jpan" typeface="ＭＳ ゴシック"/>
        <a:font script="Hang" typeface="맑은 고딕"/>
        <a:font script="Hans" typeface="宋体"/>
        <a:font script="Hant" typeface="新細明體"/>
        <a:font script="Arab" typeface="Tahoma"/>
        <a:font script="Hebr" typeface="Gisha"/>
        <a:font script="Thai" typeface="Dillenia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Verdana"/>
        <a:font script="Uigh" typeface="Microsoft Uighur"/>
        <a:font script="Geor" typeface="Sylfaen"/>
      </a:minorFont>
    </a:fontScheme>
    <a:fmtScheme name="Savon">
      <a:fillStyleLst>
        <a:solidFill>
          <a:schemeClr val="phClr"/>
        </a:solidFill>
        <a:gradFill rotWithShape="1">
          <a:gsLst>
            <a:gs pos="0">
              <a:schemeClr val="phClr">
                <a:tint val="60000"/>
                <a:satMod val="105000"/>
                <a:lumMod val="105000"/>
              </a:schemeClr>
            </a:gs>
            <a:gs pos="100000">
              <a:schemeClr val="phClr">
                <a:tint val="65000"/>
                <a:satMod val="100000"/>
                <a:lumMod val="100000"/>
              </a:schemeClr>
            </a:gs>
            <a:gs pos="100000">
              <a:schemeClr val="phClr">
                <a:tint val="70000"/>
                <a:satMod val="100000"/>
                <a:lumMod val="100000"/>
              </a:schemeClr>
            </a:gs>
          </a:gsLst>
          <a:lin ang="5400000" scaled="0"/>
        </a:gradFill>
        <a:gradFill rotWithShape="1">
          <a:gsLst>
            <a:gs pos="0">
              <a:schemeClr val="phClr">
                <a:satMod val="100000"/>
                <a:lumMod val="100000"/>
              </a:schemeClr>
            </a:gs>
            <a:gs pos="50000">
              <a:schemeClr val="phClr">
                <a:shade val="99000"/>
                <a:satMod val="105000"/>
                <a:lumMod val="100000"/>
              </a:schemeClr>
            </a:gs>
            <a:gs pos="100000">
              <a:schemeClr val="phClr">
                <a:shade val="98000"/>
                <a:satMod val="105000"/>
                <a:lumMod val="100000"/>
              </a:schemeClr>
            </a:gs>
          </a:gsLst>
          <a:lin ang="5400000" scaled="0"/>
        </a:gradFill>
      </a:fillStyleLst>
      <a:lnStyleLst>
        <a:ln w="6350"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outerShdw blurRad="38100" dist="12700" dir="5400000" algn="ctr" rotWithShape="0">
              <a:srgbClr val="000000">
                <a:alpha val="63000"/>
              </a:srgbClr>
            </a:outerShdw>
          </a:effectLst>
        </a:effectStyle>
        <a:effectStyle>
          <a:effectLst>
            <a:outerShdw blurRad="57150" dist="19050" dir="5400000" algn="ctr" rotWithShape="0">
              <a:srgbClr val="000000">
                <a:alpha val="63000"/>
              </a:srgbClr>
            </a:outerShdw>
          </a:effectLst>
          <a:scene3d>
            <a:camera prst="orthographicFront">
              <a:rot lat="0" lon="0" rev="0"/>
            </a:camera>
            <a:lightRig rig="flat" dir="tl">
              <a:rot lat="0" lon="0" rev="4200000"/>
            </a:lightRig>
          </a:scene3d>
          <a:sp3d prstMaterial="flat">
            <a:bevelT w="50800" h="63500" prst="riblet"/>
          </a:sp3d>
        </a:effectStyle>
      </a:effectStyleLst>
      <a:bgFillStyleLst>
        <a:solidFill>
          <a:schemeClr val="phClr"/>
        </a:solidFill>
        <a:gradFill rotWithShape="1">
          <a:gsLst>
            <a:gs pos="0">
              <a:schemeClr val="phClr">
                <a:tint val="80000"/>
                <a:shade val="100000"/>
                <a:satMod val="300000"/>
              </a:schemeClr>
            </a:gs>
            <a:gs pos="100000">
              <a:schemeClr val="phClr">
                <a:tint val="100000"/>
                <a:shade val="30000"/>
                <a:satMod val="200000"/>
              </a:schemeClr>
            </a:gs>
          </a:gsLst>
          <a:path path="circle">
            <a:fillToRect l="50000" t="50000" r="50000" b="50000"/>
          </a:path>
        </a:gradFill>
        <a:blipFill rotWithShape="1">
          <a:blip xmlns:r="http://schemas.openxmlformats.org/officeDocument/2006/relationships" r:embed="rId1">
            <a:duotone>
              <a:schemeClr val="phClr">
                <a:tint val="95000"/>
              </a:schemeClr>
              <a:schemeClr val="phClr">
                <a:shade val="92000"/>
                <a:satMod val="115000"/>
              </a:schemeClr>
            </a:duotone>
          </a:blip>
          <a:tile tx="0" ty="0" sx="60000" sy="60000" flip="none" algn="tl"/>
        </a:blipFill>
      </a:bgFillStyleLst>
    </a:fmtScheme>
  </a:themeElements>
  <a:objectDefaults/>
  <a:extraClrSchemeLst/>
  <a:extLst>
    <a:ext uri="{05A4C25C-085E-4340-85A3-A5531E510DB2}">
      <thm15:themeFamily xmlns:thm15="http://schemas.microsoft.com/office/thememl/2012/main" name="SavonVTI" id="{A72E8C35-66DD-49F8-AF66-813F19B983AE}" vid="{93CCBC76-B7A1-4C3D-93EA-5CE34C4670F9}"/>
    </a:ext>
  </a:extLst>
</a:theme>
</file>

<file path=docProps/app.xml><?xml version="1.0" encoding="utf-8"?>
<Properties xmlns="http://schemas.openxmlformats.org/officeDocument/2006/extended-properties" xmlns:vt="http://schemas.openxmlformats.org/officeDocument/2006/docPropsVTypes">
  <TotalTime>266</TotalTime>
  <Words>514</Words>
  <Application>Microsoft Office PowerPoint</Application>
  <PresentationFormat>Widescreen</PresentationFormat>
  <Paragraphs>196</Paragraphs>
  <Slides>11</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11</vt:i4>
      </vt:variant>
    </vt:vector>
  </HeadingPairs>
  <TitlesOfParts>
    <vt:vector size="17" baseType="lpstr">
      <vt:lpstr>Arial</vt:lpstr>
      <vt:lpstr>Calibri</vt:lpstr>
      <vt:lpstr>Century Schoolbook</vt:lpstr>
      <vt:lpstr>Franklin Gothic Book</vt:lpstr>
      <vt:lpstr>Garamond</vt:lpstr>
      <vt:lpstr>SavonVTI</vt:lpstr>
      <vt:lpstr>SORBET</vt:lpstr>
      <vt:lpstr>Introduction</vt:lpstr>
      <vt:lpstr>Join a session</vt:lpstr>
      <vt:lpstr>Introduction</vt:lpstr>
      <vt:lpstr>PowerPoint Presentation</vt:lpstr>
      <vt:lpstr>Data Collected</vt:lpstr>
      <vt:lpstr>PowerPoint Presentation</vt:lpstr>
      <vt:lpstr>PowerPoint Presentation</vt:lpstr>
      <vt:lpstr>PowerPoint Presentation</vt:lpstr>
      <vt:lpstr>PowerPoint Presentation</vt:lpstr>
      <vt:lpstr>SIR Model for spread of disease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SORBET</dc:title>
  <dc:creator>Leong Swee Ling</dc:creator>
  <cp:lastModifiedBy>Leong Swee Ling</cp:lastModifiedBy>
  <cp:revision>10</cp:revision>
  <dcterms:created xsi:type="dcterms:W3CDTF">2023-08-23T06:44:24Z</dcterms:created>
  <dcterms:modified xsi:type="dcterms:W3CDTF">2023-08-24T03:19:47Z</dcterms:modified>
</cp:coreProperties>
</file>