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6"/>
  </p:notesMasterIdLst>
  <p:handoutMasterIdLst>
    <p:handoutMasterId r:id="rId17"/>
  </p:handoutMasterIdLst>
  <p:sldIdLst>
    <p:sldId id="410" r:id="rId5"/>
    <p:sldId id="383" r:id="rId6"/>
    <p:sldId id="391" r:id="rId7"/>
    <p:sldId id="412" r:id="rId8"/>
    <p:sldId id="413" r:id="rId9"/>
    <p:sldId id="414" r:id="rId10"/>
    <p:sldId id="415" r:id="rId11"/>
    <p:sldId id="416" r:id="rId12"/>
    <p:sldId id="419" r:id="rId13"/>
    <p:sldId id="417" r:id="rId14"/>
    <p:sldId id="41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327" autoAdjust="0"/>
  </p:normalViewPr>
  <p:slideViewPr>
    <p:cSldViewPr snapToGrid="0">
      <p:cViewPr varScale="1">
        <p:scale>
          <a:sx n="161" d="100"/>
          <a:sy n="161" d="100"/>
        </p:scale>
        <p:origin x="150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DC632-37F7-5D86-6E2E-5B3BFC525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9EB4D2-B38A-914B-B764-0403C16513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266B7E-1F6C-916D-B8D7-EDC7E69322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3BA289-0347-B17E-31E3-E445101BF4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71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026CC-BAC4-19CA-7BFA-5D9A75DE6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F66627-7D7F-13AB-A75B-22ED70A005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64C6F1-6730-4EA4-FBF1-03BFB8D57E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E9BE6-8706-38B3-45FB-A7F80241B9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33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38C39B-07F4-01BF-3D1F-2342C2FA9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D69BA5-032D-CA06-A802-FC75B79AF4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A89D51-26DC-B9F7-6511-9F2D9F2A2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C799B-48B3-F15F-FB56-A80B29F6B7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3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6631A-D499-642F-0826-DB989A274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1734A1-7751-000B-BF65-5EE39F2D52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6A4922-565B-80EF-1C2B-EBEAC967B3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4E10-C5DA-44BE-43C3-DDBC707275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198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1C408-DB71-B102-3568-A9948F701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818253-8799-868A-40F9-F42978D7FA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82FECD-8A10-B320-624A-C1F2068BDC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69AE2-9107-AD1D-7B8B-C26541059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20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7A311-683E-0697-6774-C4492BD42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398081-0181-33D2-CFA9-B8AA4ED98B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EB417A-8639-3A11-D549-9B26875E6D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03B20-8298-B3E5-15A5-552F86F5BF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0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4663E-877F-AEAC-5910-A332B275B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94CB79-3B92-130C-F358-183159BCA4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756CE7-B563-6358-C1F9-CC8F662965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B6312-A8FE-AB04-C078-EC74EF09CE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713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23A4E-AD53-5F0B-1522-B9E109C0B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2AFB81-A5CD-8A0F-B826-2711F2C2AB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123FD-5379-012A-7ECC-554F13880A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60F2A-4434-0170-2EA2-8A560E5FB8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554602"/>
            <a:ext cx="5882096" cy="3291840"/>
          </a:xfrm>
        </p:spPr>
        <p:txBody>
          <a:bodyPr/>
          <a:lstStyle/>
          <a:p>
            <a:r>
              <a:rPr lang="en-SG" dirty="0"/>
              <a:t>Cube Nets Minigame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A3629-1228-9C06-A6C9-189763F14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4739360-E03C-5296-3F20-7C52101D9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3. Click the </a:t>
            </a:r>
            <a:r>
              <a:rPr lang="en-SG" sz="280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▶ </a:t>
            </a:r>
            <a:r>
              <a:rPr lang="en-US" sz="2800" dirty="0"/>
              <a:t>Fold/Unfold</a:t>
            </a:r>
            <a:r>
              <a:rPr lang="en-US" sz="2800" b="0" dirty="0"/>
              <a:t> button to fold or unfold the 3D cube.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E6899-19F7-6EF9-F06D-EC71DB8B8C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511D50-FAE8-5F95-A3CE-6AC2D556B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668" y="790519"/>
            <a:ext cx="10656661" cy="59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586C6-5FDD-D30F-5FC0-3E8CC0A49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AE0091F-8BAB-077B-0348-44A63DEE6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dirty="0"/>
              <a:t>4. </a:t>
            </a:r>
            <a:r>
              <a:rPr lang="en-US" sz="2800" b="0" dirty="0"/>
              <a:t>Click the </a:t>
            </a:r>
            <a:r>
              <a:rPr lang="en-US" sz="2800" dirty="0"/>
              <a:t>↻ Reset </a:t>
            </a:r>
            <a:r>
              <a:rPr lang="en-US" sz="2800" b="0" dirty="0"/>
              <a:t>button to clear the grid and try a new pattern.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2CE24-409B-7CAA-3687-E808FC9219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85A41D-04B9-79FC-D3AC-1153406B5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36" y="798469"/>
            <a:ext cx="10580326" cy="598335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B3AB93-ED11-1AC4-57F5-520A5F133308}"/>
              </a:ext>
            </a:extLst>
          </p:cNvPr>
          <p:cNvSpPr/>
          <p:nvPr/>
        </p:nvSpPr>
        <p:spPr>
          <a:xfrm>
            <a:off x="7105036" y="874642"/>
            <a:ext cx="2150282" cy="209053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3043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7221772" cy="1593507"/>
          </a:xfrm>
        </p:spPr>
        <p:txBody>
          <a:bodyPr/>
          <a:lstStyle/>
          <a:p>
            <a:r>
              <a:rPr lang="en-US" dirty="0"/>
              <a:t>What is the Cube Nets Minigame?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5401558" cy="3709987"/>
          </a:xfrm>
        </p:spPr>
        <p:txBody>
          <a:bodyPr tIns="457200"/>
          <a:lstStyle/>
          <a:p>
            <a:r>
              <a:rPr lang="en-US" dirty="0">
                <a:solidFill>
                  <a:schemeClr val="bg1"/>
                </a:solidFill>
              </a:rPr>
              <a:t>A fun way to learn about the nets of a cube.</a:t>
            </a:r>
          </a:p>
          <a:p>
            <a:r>
              <a:rPr lang="en-US" dirty="0">
                <a:solidFill>
                  <a:schemeClr val="bg1"/>
                </a:solidFill>
              </a:rPr>
              <a:t>Highlight the squares on a 5x5 grid to form a net of a cube.</a:t>
            </a:r>
          </a:p>
          <a:p>
            <a:r>
              <a:rPr lang="en-US" dirty="0">
                <a:solidFill>
                  <a:schemeClr val="bg1"/>
                </a:solidFill>
              </a:rPr>
              <a:t>Check if the net can fold into a cube using a 3D animation. </a:t>
            </a:r>
          </a:p>
          <a:p>
            <a:r>
              <a:rPr lang="en-US" dirty="0">
                <a:solidFill>
                  <a:schemeClr val="bg1"/>
                </a:solidFill>
              </a:rPr>
              <a:t>Experiment with different net patterns of a cube!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C6AFE3-FE9C-8B98-2CC2-E16623724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5283" y="1663810"/>
            <a:ext cx="6232563" cy="353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SG" dirty="0"/>
              <a:t>How to Play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430244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Click on the grids to highlight them and create a net.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Click the ✅ </a:t>
            </a:r>
            <a:r>
              <a:rPr lang="en-US" b="1" dirty="0"/>
              <a:t>Check </a:t>
            </a:r>
            <a:r>
              <a:rPr lang="en-US" dirty="0"/>
              <a:t>button to see if the net is:</a:t>
            </a:r>
          </a:p>
          <a:p>
            <a:pPr lvl="1"/>
            <a:r>
              <a:rPr lang="en-US" b="1" dirty="0"/>
              <a:t>Complete</a:t>
            </a:r>
            <a:r>
              <a:rPr lang="en-US" dirty="0"/>
              <a:t> (valid net).</a:t>
            </a:r>
          </a:p>
          <a:p>
            <a:pPr lvl="1"/>
            <a:r>
              <a:rPr lang="en-US" b="1" dirty="0"/>
              <a:t>Incomplete</a:t>
            </a:r>
            <a:r>
              <a:rPr lang="en-US" dirty="0"/>
              <a:t> (missing sides).</a:t>
            </a:r>
          </a:p>
          <a:p>
            <a:pPr lvl="1"/>
            <a:r>
              <a:rPr lang="en-US" b="1" dirty="0"/>
              <a:t>Invalid</a:t>
            </a:r>
            <a:r>
              <a:rPr lang="en-US" dirty="0"/>
              <a:t> (cannot form a cube).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View the 3D animation to see the cube unfold into the selected net. Click the </a:t>
            </a:r>
            <a:r>
              <a:rPr lang="en-SG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▶ </a:t>
            </a:r>
            <a:r>
              <a:rPr lang="en-US" b="1" dirty="0"/>
              <a:t>Fold/Unfold</a:t>
            </a:r>
            <a:r>
              <a:rPr lang="en-US" dirty="0"/>
              <a:t> button to fold or unfold the 3D cube.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Click the ↻ </a:t>
            </a:r>
            <a:r>
              <a:rPr lang="en-US" b="1" dirty="0"/>
              <a:t>Reset</a:t>
            </a:r>
            <a:r>
              <a:rPr lang="en-US" dirty="0"/>
              <a:t> button to clear the grid and try a new net.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0733C-7D92-19A7-BF14-EA1E69D23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4F4F1FD-B705-E5B2-DFEC-400E440AD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810" y="244395"/>
            <a:ext cx="7851369" cy="795130"/>
          </a:xfrm>
        </p:spPr>
        <p:txBody>
          <a:bodyPr/>
          <a:lstStyle/>
          <a:p>
            <a:r>
              <a:rPr lang="en-US" sz="2800" b="0" dirty="0"/>
              <a:t>1. Click on the grids to highlight them and create your pattern.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2BC1A-22A3-C29B-B2F5-BB9A843926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E3012E-0D59-E9A9-3D33-624521A13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030" y="1039525"/>
            <a:ext cx="10107939" cy="570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4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76C45-40C8-96D3-273E-13F4BDD2E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F2FC3D1-95C5-8991-4A44-7941AA49B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810" y="244395"/>
            <a:ext cx="11212510" cy="795130"/>
          </a:xfrm>
        </p:spPr>
        <p:txBody>
          <a:bodyPr/>
          <a:lstStyle/>
          <a:p>
            <a:r>
              <a:rPr lang="en-US" sz="2800" b="0" dirty="0"/>
              <a:t>2. Click the </a:t>
            </a:r>
            <a:r>
              <a:rPr lang="en-US" sz="2800" dirty="0"/>
              <a:t>✅ Check</a:t>
            </a:r>
            <a:r>
              <a:rPr lang="en-US" sz="2800" b="0" dirty="0"/>
              <a:t> button to see if your pattern is complete, incomplete or invalid.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1097B-4765-F705-5084-D91AEF7038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18B0AE-6D5F-2182-F025-6CC4273A8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41" y="1039525"/>
            <a:ext cx="10169718" cy="576605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8AF2210-13CE-9AE5-D5E7-633F959C6009}"/>
              </a:ext>
            </a:extLst>
          </p:cNvPr>
          <p:cNvSpPr/>
          <p:nvPr/>
        </p:nvSpPr>
        <p:spPr>
          <a:xfrm>
            <a:off x="2006930" y="1152939"/>
            <a:ext cx="2064138" cy="188973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599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BF351-F7D7-0AC3-0822-66863C88A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6E362C8-6723-EEAA-2942-3B7B6F55D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Case #1: Complete (valid net)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135E3-D24A-7C97-0A9F-582F97661E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71BFEC-BA99-18EA-A36F-5C52178ADD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025" y="816942"/>
            <a:ext cx="10587949" cy="5990107"/>
          </a:xfrm>
          <a:prstGeom prst="rect">
            <a:avLst/>
          </a:prstGeom>
        </p:spPr>
      </p:pic>
      <p:sp>
        <p:nvSpPr>
          <p:cNvPr id="2" name="Frame 1">
            <a:extLst>
              <a:ext uri="{FF2B5EF4-FFF2-40B4-BE49-F238E27FC236}">
                <a16:creationId xmlns:a16="http://schemas.microsoft.com/office/drawing/2014/main" id="{AA64C53D-7404-4577-974C-C82F38182D0C}"/>
              </a:ext>
            </a:extLst>
          </p:cNvPr>
          <p:cNvSpPr/>
          <p:nvPr/>
        </p:nvSpPr>
        <p:spPr>
          <a:xfrm>
            <a:off x="8209999" y="747509"/>
            <a:ext cx="2109658" cy="410335"/>
          </a:xfrm>
          <a:prstGeom prst="fra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72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55CEA-3C6C-6D76-F0A7-23D9F147E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F0A66EA-A0C2-B8B7-D1A9-BE628D54D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Case #2: Incomplete (missing sides)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14FB5-0C23-F21A-E2AB-E29A7D1FBB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E93FBF-C781-33B1-358A-CD714E73B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242" y="850789"/>
            <a:ext cx="10545514" cy="5944445"/>
          </a:xfrm>
          <a:prstGeom prst="rect">
            <a:avLst/>
          </a:prstGeom>
        </p:spPr>
      </p:pic>
      <p:sp>
        <p:nvSpPr>
          <p:cNvPr id="2" name="Frame 1">
            <a:extLst>
              <a:ext uri="{FF2B5EF4-FFF2-40B4-BE49-F238E27FC236}">
                <a16:creationId xmlns:a16="http://schemas.microsoft.com/office/drawing/2014/main" id="{65CCEA65-5310-8EC9-A8AF-78471AE19C37}"/>
              </a:ext>
            </a:extLst>
          </p:cNvPr>
          <p:cNvSpPr/>
          <p:nvPr/>
        </p:nvSpPr>
        <p:spPr>
          <a:xfrm>
            <a:off x="7639984" y="809142"/>
            <a:ext cx="3410006" cy="410335"/>
          </a:xfrm>
          <a:prstGeom prst="fra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43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5FBDA-9FB5-CD1D-542E-AD685E6DD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F5B5244-FCB4-4939-CF9E-32578CF73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Case #3: Invalid (cannot form a cube)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CD967-D75C-6392-AEDE-B7C2FD5D0D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7FAB04-5A40-F0DC-DB8B-B134349D6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177" y="874644"/>
            <a:ext cx="10535643" cy="5927697"/>
          </a:xfrm>
          <a:prstGeom prst="rect">
            <a:avLst/>
          </a:prstGeom>
        </p:spPr>
      </p:pic>
      <p:sp>
        <p:nvSpPr>
          <p:cNvPr id="2" name="Frame 1">
            <a:extLst>
              <a:ext uri="{FF2B5EF4-FFF2-40B4-BE49-F238E27FC236}">
                <a16:creationId xmlns:a16="http://schemas.microsoft.com/office/drawing/2014/main" id="{F4C81F99-C4C1-0100-E45D-14367DBCC940}"/>
              </a:ext>
            </a:extLst>
          </p:cNvPr>
          <p:cNvSpPr/>
          <p:nvPr/>
        </p:nvSpPr>
        <p:spPr>
          <a:xfrm>
            <a:off x="8288977" y="874644"/>
            <a:ext cx="1983179" cy="326210"/>
          </a:xfrm>
          <a:prstGeom prst="fram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60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881DE-5C9F-B5C1-C11D-8796F314C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6168F20-14F6-8BAE-1C57-26D14E2DF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3. Click the </a:t>
            </a:r>
            <a:r>
              <a:rPr lang="en-SG" sz="280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▶ </a:t>
            </a:r>
            <a:r>
              <a:rPr lang="en-US" sz="2800" dirty="0"/>
              <a:t>Fold/Unfold</a:t>
            </a:r>
            <a:r>
              <a:rPr lang="en-US" sz="2800" b="0" dirty="0"/>
              <a:t> button to fold or unfold the 3D cube.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6A7F7-E62E-9D70-752A-67A6878636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1E116-803D-C13B-F991-1C79886D2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363" y="878915"/>
            <a:ext cx="10155271" cy="57737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353D605-13C3-5F89-6BD0-4EAB2EB85F58}"/>
              </a:ext>
            </a:extLst>
          </p:cNvPr>
          <p:cNvSpPr/>
          <p:nvPr/>
        </p:nvSpPr>
        <p:spPr>
          <a:xfrm>
            <a:off x="4958183" y="911055"/>
            <a:ext cx="2086673" cy="21609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6007605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www.w3.org/2000/xmlns/"/>
    <ds:schemaRef ds:uri="71af3243-3dd4-4a8d-8c0d-dd76da1f02a5"/>
    <ds:schemaRef ds:uri="http://schemas.microsoft.com/sharepoint/v3"/>
    <ds:schemaRef ds:uri="http://www.w3.org/2001/XMLSchema-instance"/>
    <ds:schemaRef ds:uri="http://schemas.microsoft.com/office/infopath/2007/PartnerControls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Geometric annual presentation</Template>
  <TotalTime>86</TotalTime>
  <Words>273</Words>
  <Application>Microsoft Office PowerPoint</Application>
  <PresentationFormat>Widescreen</PresentationFormat>
  <Paragraphs>33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Franklin Gothic Demi</vt:lpstr>
      <vt:lpstr>Source Sans Pro</vt:lpstr>
      <vt:lpstr>Custom</vt:lpstr>
      <vt:lpstr>Cube Nets Minigame Guide</vt:lpstr>
      <vt:lpstr>What is the Cube Nets Minigame? </vt:lpstr>
      <vt:lpstr>How to Play</vt:lpstr>
      <vt:lpstr>1. Click on the grids to highlight them and create your pattern.</vt:lpstr>
      <vt:lpstr>2. Click the ✅ Check button to see if your pattern is complete, incomplete or invalid.</vt:lpstr>
      <vt:lpstr>Case #1: Complete (valid net)</vt:lpstr>
      <vt:lpstr>Case #2: Incomplete (missing sides)</vt:lpstr>
      <vt:lpstr>Case #3: Invalid (cannot form a cube)</vt:lpstr>
      <vt:lpstr>3. Click the ▶ Fold/Unfold button to fold or unfold the 3D cube.</vt:lpstr>
      <vt:lpstr>3. Click the ▶ Fold/Unfold button to fold or unfold the 3D cube.</vt:lpstr>
      <vt:lpstr>4. Click the ↻ Reset button to clear the grid and try a new pattern.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Cube Nets Minigame Guide</dc:title>
  <dc:creator>KAUNG SITHU HLAING</dc:creator>
  <cp:lastModifiedBy>Alex Murfy</cp:lastModifiedBy>
  <cp:revision>6</cp:revision>
  <dcterms:created xsi:type="dcterms:W3CDTF">2025-01-17T05:49:03Z</dcterms:created>
  <dcterms:modified xsi:type="dcterms:W3CDTF">2025-01-20T07:02:24Z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